
<file path=[Content_Types].xml><?xml version="1.0" encoding="utf-8"?>
<Types xmlns="http://schemas.openxmlformats.org/package/2006/content-types">
  <Default Extension="fntdata" ContentType="application/x-fontdata"/>
  <Default Extension="jpg" ContentType="image/jpeg"/>
  <Default Extension="jpg!qt324new_nowater"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6"/>
  </p:notesMasterIdLst>
  <p:sldIdLst>
    <p:sldId id="311" r:id="rId2"/>
    <p:sldId id="345" r:id="rId3"/>
    <p:sldId id="312" r:id="rId4"/>
    <p:sldId id="313" r:id="rId5"/>
    <p:sldId id="314" r:id="rId6"/>
    <p:sldId id="315" r:id="rId7"/>
    <p:sldId id="316" r:id="rId8"/>
    <p:sldId id="319" r:id="rId9"/>
    <p:sldId id="318" r:id="rId10"/>
    <p:sldId id="317" r:id="rId11"/>
    <p:sldId id="322" r:id="rId12"/>
    <p:sldId id="320" r:id="rId13"/>
    <p:sldId id="323" r:id="rId14"/>
    <p:sldId id="324" r:id="rId15"/>
    <p:sldId id="347" r:id="rId16"/>
    <p:sldId id="349" r:id="rId17"/>
    <p:sldId id="348" r:id="rId18"/>
    <p:sldId id="325" r:id="rId19"/>
    <p:sldId id="326" r:id="rId20"/>
    <p:sldId id="327" r:id="rId21"/>
    <p:sldId id="328" r:id="rId22"/>
    <p:sldId id="350" r:id="rId23"/>
    <p:sldId id="341" r:id="rId24"/>
    <p:sldId id="331" r:id="rId25"/>
    <p:sldId id="332" r:id="rId26"/>
    <p:sldId id="333" r:id="rId27"/>
    <p:sldId id="334" r:id="rId28"/>
    <p:sldId id="335" r:id="rId29"/>
    <p:sldId id="337" r:id="rId30"/>
    <p:sldId id="339" r:id="rId31"/>
    <p:sldId id="338" r:id="rId32"/>
    <p:sldId id="342" r:id="rId33"/>
    <p:sldId id="343" r:id="rId34"/>
    <p:sldId id="344" r:id="rId35"/>
  </p:sldIdLst>
  <p:sldSz cx="9144000" cy="5143500" type="screen16x9"/>
  <p:notesSz cx="6858000" cy="9144000"/>
  <p:embeddedFontLst>
    <p:embeddedFont>
      <p:font typeface="Lato" panose="020F0502020204030203" pitchFamily="34"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Montserrat Black" panose="00000A00000000000000" pitchFamily="2" charset="0"/>
      <p:bold r:id="rId45"/>
      <p:boldItalic r:id="rId46"/>
    </p:embeddedFont>
    <p:embeddedFont>
      <p:font typeface="Montserrat ExtraBold" panose="00000900000000000000" pitchFamily="2" charset="0"/>
      <p:bold r:id="rId47"/>
      <p:boldItalic r:id="rId48"/>
    </p:embeddedFont>
    <p:embeddedFont>
      <p:font typeface="Montserrat Light" panose="00000400000000000000" pitchFamily="2" charset="0"/>
      <p:regular r:id="rId49"/>
      <p:bold r:id="rId50"/>
      <p:italic r:id="rId51"/>
      <p:boldItalic r:id="rId52"/>
    </p:embeddedFont>
    <p:embeddedFont>
      <p:font typeface="Montserrat Medium" panose="00000600000000000000" pitchFamily="2" charset="0"/>
      <p:regular r:id="rId53"/>
      <p:bold r:id="rId54"/>
      <p:italic r:id="rId55"/>
      <p:boldItalic r:id="rId56"/>
    </p:embeddedFont>
    <p:embeddedFont>
      <p:font typeface="Roboto Condensed Light" panose="02000000000000000000" pitchFamily="2" charset="0"/>
      <p:regular r:id="rId57"/>
      <p:bold r:id="rId58"/>
      <p:italic r:id="rId59"/>
      <p:boldItalic r:id="rId60"/>
    </p:embeddedFont>
    <p:embeddedFont>
      <p:font typeface="Staatliches" pitchFamily="2"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0275E9-8EB4-43B0-8393-77CA684F4EFA}">
  <a:tblStyle styleId="{B50275E9-8EB4-43B0-8393-77CA684F4E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7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Boyi" userId="0fab39d1ed880c2d" providerId="LiveId" clId="{7D6BF7D8-3109-4489-863A-F123CFF3D034}"/>
    <pc:docChg chg="custSel modSld">
      <pc:chgData name="Zhang Boyi" userId="0fab39d1ed880c2d" providerId="LiveId" clId="{7D6BF7D8-3109-4489-863A-F123CFF3D034}" dt="2023-03-09T22:41:40.092" v="3" actId="1076"/>
      <pc:docMkLst>
        <pc:docMk/>
      </pc:docMkLst>
      <pc:sldChg chg="addSp delSp modSp mod">
        <pc:chgData name="Zhang Boyi" userId="0fab39d1ed880c2d" providerId="LiveId" clId="{7D6BF7D8-3109-4489-863A-F123CFF3D034}" dt="2023-03-09T22:41:40.092" v="3" actId="1076"/>
        <pc:sldMkLst>
          <pc:docMk/>
          <pc:sldMk cId="91101353" sldId="327"/>
        </pc:sldMkLst>
        <pc:picChg chg="add mod">
          <ac:chgData name="Zhang Boyi" userId="0fab39d1ed880c2d" providerId="LiveId" clId="{7D6BF7D8-3109-4489-863A-F123CFF3D034}" dt="2023-03-09T22:41:40.092" v="3" actId="1076"/>
          <ac:picMkLst>
            <pc:docMk/>
            <pc:sldMk cId="91101353" sldId="327"/>
            <ac:picMk id="3" creationId="{4FD42955-F63A-0BBB-70D9-FC68FC882454}"/>
          </ac:picMkLst>
        </pc:picChg>
        <pc:picChg chg="del">
          <ac:chgData name="Zhang Boyi" userId="0fab39d1ed880c2d" providerId="LiveId" clId="{7D6BF7D8-3109-4489-863A-F123CFF3D034}" dt="2023-03-09T22:41:34.306" v="0" actId="478"/>
          <ac:picMkLst>
            <pc:docMk/>
            <pc:sldMk cId="91101353" sldId="327"/>
            <ac:picMk id="11" creationId="{B1E1F20E-C417-D91E-A693-90DD307A1467}"/>
          </ac:picMkLst>
        </pc:picChg>
      </pc:sldChg>
    </pc:docChg>
  </pc:docChgLst>
  <pc:docChgLst>
    <pc:chgData name="Zhang Boyi" userId="0fab39d1ed880c2d" providerId="LiveId" clId="{E657918B-382D-40C9-BA87-14936F850C85}"/>
    <pc:docChg chg="undo redo custSel addSld delSld modSld sldOrd">
      <pc:chgData name="Zhang Boyi" userId="0fab39d1ed880c2d" providerId="LiveId" clId="{E657918B-382D-40C9-BA87-14936F850C85}" dt="2023-05-03T06:11:57.546" v="351"/>
      <pc:docMkLst>
        <pc:docMk/>
      </pc:docMkLst>
      <pc:sldChg chg="modSp mod">
        <pc:chgData name="Zhang Boyi" userId="0fab39d1ed880c2d" providerId="LiveId" clId="{E657918B-382D-40C9-BA87-14936F850C85}" dt="2023-05-03T03:44:07.198" v="327" actId="20577"/>
        <pc:sldMkLst>
          <pc:docMk/>
          <pc:sldMk cId="717869898" sldId="312"/>
        </pc:sldMkLst>
        <pc:spChg chg="mod">
          <ac:chgData name="Zhang Boyi" userId="0fab39d1ed880c2d" providerId="LiveId" clId="{E657918B-382D-40C9-BA87-14936F850C85}" dt="2023-05-03T03:44:07.198" v="327" actId="20577"/>
          <ac:spMkLst>
            <pc:docMk/>
            <pc:sldMk cId="717869898" sldId="312"/>
            <ac:spMk id="2843" creationId="{00000000-0000-0000-0000-000000000000}"/>
          </ac:spMkLst>
        </pc:spChg>
      </pc:sldChg>
      <pc:sldChg chg="addSp delSp modSp mod">
        <pc:chgData name="Zhang Boyi" userId="0fab39d1ed880c2d" providerId="LiveId" clId="{E657918B-382D-40C9-BA87-14936F850C85}" dt="2023-05-03T02:53:18.987" v="199" actId="1076"/>
        <pc:sldMkLst>
          <pc:docMk/>
          <pc:sldMk cId="954602914" sldId="331"/>
        </pc:sldMkLst>
        <pc:picChg chg="del">
          <ac:chgData name="Zhang Boyi" userId="0fab39d1ed880c2d" providerId="LiveId" clId="{E657918B-382D-40C9-BA87-14936F850C85}" dt="2023-05-03T02:53:10.786" v="196" actId="478"/>
          <ac:picMkLst>
            <pc:docMk/>
            <pc:sldMk cId="954602914" sldId="331"/>
            <ac:picMk id="3" creationId="{16F4CD8B-0DC0-F6DC-16EB-3AD4A2A5A761}"/>
          </ac:picMkLst>
        </pc:picChg>
        <pc:picChg chg="add mod">
          <ac:chgData name="Zhang Boyi" userId="0fab39d1ed880c2d" providerId="LiveId" clId="{E657918B-382D-40C9-BA87-14936F850C85}" dt="2023-05-03T02:53:18.987" v="199" actId="1076"/>
          <ac:picMkLst>
            <pc:docMk/>
            <pc:sldMk cId="954602914" sldId="331"/>
            <ac:picMk id="4" creationId="{FF2829E0-A9F6-78F2-9AE5-15B23A3F85B5}"/>
          </ac:picMkLst>
        </pc:picChg>
      </pc:sldChg>
      <pc:sldChg chg="modSp mod">
        <pc:chgData name="Zhang Boyi" userId="0fab39d1ed880c2d" providerId="LiveId" clId="{E657918B-382D-40C9-BA87-14936F850C85}" dt="2023-05-03T03:06:36.423" v="206" actId="1076"/>
        <pc:sldMkLst>
          <pc:docMk/>
          <pc:sldMk cId="779157866" sldId="332"/>
        </pc:sldMkLst>
        <pc:picChg chg="mod modCrop">
          <ac:chgData name="Zhang Boyi" userId="0fab39d1ed880c2d" providerId="LiveId" clId="{E657918B-382D-40C9-BA87-14936F850C85}" dt="2023-05-03T03:06:36.423" v="206" actId="1076"/>
          <ac:picMkLst>
            <pc:docMk/>
            <pc:sldMk cId="779157866" sldId="332"/>
            <ac:picMk id="3" creationId="{78426289-B2EC-C207-6DC1-4D570B50B7CB}"/>
          </ac:picMkLst>
        </pc:picChg>
      </pc:sldChg>
      <pc:sldChg chg="addSp delSp modSp mod">
        <pc:chgData name="Zhang Boyi" userId="0fab39d1ed880c2d" providerId="LiveId" clId="{E657918B-382D-40C9-BA87-14936F850C85}" dt="2023-05-03T03:05:16.271" v="202" actId="14100"/>
        <pc:sldMkLst>
          <pc:docMk/>
          <pc:sldMk cId="2384171121" sldId="333"/>
        </pc:sldMkLst>
        <pc:picChg chg="del">
          <ac:chgData name="Zhang Boyi" userId="0fab39d1ed880c2d" providerId="LiveId" clId="{E657918B-382D-40C9-BA87-14936F850C85}" dt="2023-05-03T03:05:10.116" v="200" actId="478"/>
          <ac:picMkLst>
            <pc:docMk/>
            <pc:sldMk cId="2384171121" sldId="333"/>
            <ac:picMk id="3" creationId="{04636BA0-F0CE-02A3-F140-F9F6CAD955D1}"/>
          </ac:picMkLst>
        </pc:picChg>
        <pc:picChg chg="add mod">
          <ac:chgData name="Zhang Boyi" userId="0fab39d1ed880c2d" providerId="LiveId" clId="{E657918B-382D-40C9-BA87-14936F850C85}" dt="2023-05-03T03:05:16.271" v="202" actId="14100"/>
          <ac:picMkLst>
            <pc:docMk/>
            <pc:sldMk cId="2384171121" sldId="333"/>
            <ac:picMk id="4" creationId="{EE6B7E65-7EF3-627B-C326-595603B82C7E}"/>
          </ac:picMkLst>
        </pc:picChg>
      </pc:sldChg>
      <pc:sldChg chg="addSp delSp modSp mod">
        <pc:chgData name="Zhang Boyi" userId="0fab39d1ed880c2d" providerId="LiveId" clId="{E657918B-382D-40C9-BA87-14936F850C85}" dt="2023-05-03T02:35:07.398" v="49" actId="207"/>
        <pc:sldMkLst>
          <pc:docMk/>
          <pc:sldMk cId="3970539353" sldId="334"/>
        </pc:sldMkLst>
        <pc:graphicFrameChg chg="add mod">
          <ac:chgData name="Zhang Boyi" userId="0fab39d1ed880c2d" providerId="LiveId" clId="{E657918B-382D-40C9-BA87-14936F850C85}" dt="2023-05-03T02:35:07.398" v="49" actId="207"/>
          <ac:graphicFrameMkLst>
            <pc:docMk/>
            <pc:sldMk cId="3970539353" sldId="334"/>
            <ac:graphicFrameMk id="2" creationId="{7A648BB5-FCB8-0646-EBE3-2476A8DE178C}"/>
          </ac:graphicFrameMkLst>
        </pc:graphicFrameChg>
        <pc:graphicFrameChg chg="del">
          <ac:chgData name="Zhang Boyi" userId="0fab39d1ed880c2d" providerId="LiveId" clId="{E657918B-382D-40C9-BA87-14936F850C85}" dt="2023-05-03T02:31:12.601" v="0" actId="478"/>
          <ac:graphicFrameMkLst>
            <pc:docMk/>
            <pc:sldMk cId="3970539353" sldId="334"/>
            <ac:graphicFrameMk id="3" creationId="{17159122-2B22-507B-C316-5979A1D75C8B}"/>
          </ac:graphicFrameMkLst>
        </pc:graphicFrameChg>
      </pc:sldChg>
      <pc:sldChg chg="addSp delSp modSp mod">
        <pc:chgData name="Zhang Boyi" userId="0fab39d1ed880c2d" providerId="LiveId" clId="{E657918B-382D-40C9-BA87-14936F850C85}" dt="2023-05-03T02:35:11.176" v="50" actId="207"/>
        <pc:sldMkLst>
          <pc:docMk/>
          <pc:sldMk cId="4240763131" sldId="335"/>
        </pc:sldMkLst>
        <pc:spChg chg="mod">
          <ac:chgData name="Zhang Boyi" userId="0fab39d1ed880c2d" providerId="LiveId" clId="{E657918B-382D-40C9-BA87-14936F850C85}" dt="2023-05-03T02:33:26.291" v="19" actId="20577"/>
          <ac:spMkLst>
            <pc:docMk/>
            <pc:sldMk cId="4240763131" sldId="335"/>
            <ac:spMk id="2" creationId="{72C2A101-EFBA-577B-4165-2BBBF385936B}"/>
          </ac:spMkLst>
        </pc:spChg>
        <pc:graphicFrameChg chg="del">
          <ac:chgData name="Zhang Boyi" userId="0fab39d1ed880c2d" providerId="LiveId" clId="{E657918B-382D-40C9-BA87-14936F850C85}" dt="2023-05-03T02:32:41.117" v="12" actId="478"/>
          <ac:graphicFrameMkLst>
            <pc:docMk/>
            <pc:sldMk cId="4240763131" sldId="335"/>
            <ac:graphicFrameMk id="3" creationId="{929CD6E1-6533-6535-5D11-BCED6591C66E}"/>
          </ac:graphicFrameMkLst>
        </pc:graphicFrameChg>
        <pc:graphicFrameChg chg="add mod">
          <ac:chgData name="Zhang Boyi" userId="0fab39d1ed880c2d" providerId="LiveId" clId="{E657918B-382D-40C9-BA87-14936F850C85}" dt="2023-05-03T02:35:11.176" v="50" actId="207"/>
          <ac:graphicFrameMkLst>
            <pc:docMk/>
            <pc:sldMk cId="4240763131" sldId="335"/>
            <ac:graphicFrameMk id="4" creationId="{6D59A19A-CCB0-445B-78DD-3A074D8C6B66}"/>
          </ac:graphicFrameMkLst>
        </pc:graphicFrameChg>
      </pc:sldChg>
      <pc:sldChg chg="addSp modSp mod">
        <pc:chgData name="Zhang Boyi" userId="0fab39d1ed880c2d" providerId="LiveId" clId="{E657918B-382D-40C9-BA87-14936F850C85}" dt="2023-05-03T02:34:50.813" v="46" actId="207"/>
        <pc:sldMkLst>
          <pc:docMk/>
          <pc:sldMk cId="2743419847" sldId="337"/>
        </pc:sldMkLst>
        <pc:spChg chg="mod">
          <ac:chgData name="Zhang Boyi" userId="0fab39d1ed880c2d" providerId="LiveId" clId="{E657918B-382D-40C9-BA87-14936F850C85}" dt="2023-05-03T02:34:10.435" v="28" actId="20577"/>
          <ac:spMkLst>
            <pc:docMk/>
            <pc:sldMk cId="2743419847" sldId="337"/>
            <ac:spMk id="5" creationId="{90DAACBD-5D11-39F5-6B48-A318F28373D1}"/>
          </ac:spMkLst>
        </pc:spChg>
        <pc:spChg chg="mod">
          <ac:chgData name="Zhang Boyi" userId="0fab39d1ed880c2d" providerId="LiveId" clId="{E657918B-382D-40C9-BA87-14936F850C85}" dt="2023-05-03T02:34:18.298" v="32" actId="14100"/>
          <ac:spMkLst>
            <pc:docMk/>
            <pc:sldMk cId="2743419847" sldId="337"/>
            <ac:spMk id="8" creationId="{961CD8FE-96F4-4957-D694-3BCA5E733BAA}"/>
          </ac:spMkLst>
        </pc:spChg>
        <pc:spChg chg="mod">
          <ac:chgData name="Zhang Boyi" userId="0fab39d1ed880c2d" providerId="LiveId" clId="{E657918B-382D-40C9-BA87-14936F850C85}" dt="2023-05-03T02:34:36.084" v="44" actId="20577"/>
          <ac:spMkLst>
            <pc:docMk/>
            <pc:sldMk cId="2743419847" sldId="337"/>
            <ac:spMk id="10" creationId="{A5B19753-86AE-9729-AE68-8B4F51A54A5C}"/>
          </ac:spMkLst>
        </pc:spChg>
        <pc:graphicFrameChg chg="add mod">
          <ac:chgData name="Zhang Boyi" userId="0fab39d1ed880c2d" providerId="LiveId" clId="{E657918B-382D-40C9-BA87-14936F850C85}" dt="2023-05-03T02:34:50.813" v="46" actId="207"/>
          <ac:graphicFrameMkLst>
            <pc:docMk/>
            <pc:sldMk cId="2743419847" sldId="337"/>
            <ac:graphicFrameMk id="13" creationId="{528C412E-2214-4B62-7575-AA003F82C996}"/>
          </ac:graphicFrameMkLst>
        </pc:graphicFrameChg>
      </pc:sldChg>
      <pc:sldChg chg="modSp mod">
        <pc:chgData name="Zhang Boyi" userId="0fab39d1ed880c2d" providerId="LiveId" clId="{E657918B-382D-40C9-BA87-14936F850C85}" dt="2023-05-03T03:28:08.882" v="304" actId="1076"/>
        <pc:sldMkLst>
          <pc:docMk/>
          <pc:sldMk cId="3784118888" sldId="338"/>
        </pc:sldMkLst>
        <pc:spChg chg="mod">
          <ac:chgData name="Zhang Boyi" userId="0fab39d1ed880c2d" providerId="LiveId" clId="{E657918B-382D-40C9-BA87-14936F850C85}" dt="2023-05-03T03:22:15.366" v="292" actId="20577"/>
          <ac:spMkLst>
            <pc:docMk/>
            <pc:sldMk cId="3784118888" sldId="338"/>
            <ac:spMk id="1976" creationId="{00000000-0000-0000-0000-000000000000}"/>
          </ac:spMkLst>
        </pc:spChg>
        <pc:spChg chg="mod">
          <ac:chgData name="Zhang Boyi" userId="0fab39d1ed880c2d" providerId="LiveId" clId="{E657918B-382D-40C9-BA87-14936F850C85}" dt="2023-05-03T03:27:56.480" v="301" actId="20577"/>
          <ac:spMkLst>
            <pc:docMk/>
            <pc:sldMk cId="3784118888" sldId="338"/>
            <ac:spMk id="1977" creationId="{00000000-0000-0000-0000-000000000000}"/>
          </ac:spMkLst>
        </pc:spChg>
        <pc:grpChg chg="mod">
          <ac:chgData name="Zhang Boyi" userId="0fab39d1ed880c2d" providerId="LiveId" clId="{E657918B-382D-40C9-BA87-14936F850C85}" dt="2023-05-03T03:28:04.131" v="303" actId="1076"/>
          <ac:grpSpMkLst>
            <pc:docMk/>
            <pc:sldMk cId="3784118888" sldId="338"/>
            <ac:grpSpMk id="1981" creationId="{00000000-0000-0000-0000-000000000000}"/>
          </ac:grpSpMkLst>
        </pc:grpChg>
        <pc:grpChg chg="mod">
          <ac:chgData name="Zhang Boyi" userId="0fab39d1ed880c2d" providerId="LiveId" clId="{E657918B-382D-40C9-BA87-14936F850C85}" dt="2023-05-03T03:28:08.882" v="304" actId="1076"/>
          <ac:grpSpMkLst>
            <pc:docMk/>
            <pc:sldMk cId="3784118888" sldId="338"/>
            <ac:grpSpMk id="1984" creationId="{00000000-0000-0000-0000-000000000000}"/>
          </ac:grpSpMkLst>
        </pc:grpChg>
      </pc:sldChg>
      <pc:sldChg chg="modSp mod">
        <pc:chgData name="Zhang Boyi" userId="0fab39d1ed880c2d" providerId="LiveId" clId="{E657918B-382D-40C9-BA87-14936F850C85}" dt="2023-05-03T03:20:58.752" v="284"/>
        <pc:sldMkLst>
          <pc:docMk/>
          <pc:sldMk cId="4263190205" sldId="339"/>
        </pc:sldMkLst>
        <pc:spChg chg="mod">
          <ac:chgData name="Zhang Boyi" userId="0fab39d1ed880c2d" providerId="LiveId" clId="{E657918B-382D-40C9-BA87-14936F850C85}" dt="2023-05-03T03:20:58.752" v="284"/>
          <ac:spMkLst>
            <pc:docMk/>
            <pc:sldMk cId="4263190205" sldId="339"/>
            <ac:spMk id="1977" creationId="{00000000-0000-0000-0000-000000000000}"/>
          </ac:spMkLst>
        </pc:spChg>
      </pc:sldChg>
      <pc:sldChg chg="delSp modSp del mod">
        <pc:chgData name="Zhang Boyi" userId="0fab39d1ed880c2d" providerId="LiveId" clId="{E657918B-382D-40C9-BA87-14936F850C85}" dt="2023-05-03T03:21:55.066" v="285" actId="2696"/>
        <pc:sldMkLst>
          <pc:docMk/>
          <pc:sldMk cId="1348758844" sldId="340"/>
        </pc:sldMkLst>
        <pc:spChg chg="mod">
          <ac:chgData name="Zhang Boyi" userId="0fab39d1ed880c2d" providerId="LiveId" clId="{E657918B-382D-40C9-BA87-14936F850C85}" dt="2023-05-03T03:19:58.911" v="282" actId="20577"/>
          <ac:spMkLst>
            <pc:docMk/>
            <pc:sldMk cId="1348758844" sldId="340"/>
            <ac:spMk id="1977" creationId="{00000000-0000-0000-0000-000000000000}"/>
          </ac:spMkLst>
        </pc:spChg>
        <pc:grpChg chg="del">
          <ac:chgData name="Zhang Boyi" userId="0fab39d1ed880c2d" providerId="LiveId" clId="{E657918B-382D-40C9-BA87-14936F850C85}" dt="2023-05-03T03:19:52.958" v="280" actId="478"/>
          <ac:grpSpMkLst>
            <pc:docMk/>
            <pc:sldMk cId="1348758844" sldId="340"/>
            <ac:grpSpMk id="1987" creationId="{00000000-0000-0000-0000-000000000000}"/>
          </ac:grpSpMkLst>
        </pc:grpChg>
      </pc:sldChg>
      <pc:sldChg chg="addSp delSp modSp mod ord">
        <pc:chgData name="Zhang Boyi" userId="0fab39d1ed880c2d" providerId="LiveId" clId="{E657918B-382D-40C9-BA87-14936F850C85}" dt="2023-05-03T03:12:20.955" v="222"/>
        <pc:sldMkLst>
          <pc:docMk/>
          <pc:sldMk cId="3131007885" sldId="341"/>
        </pc:sldMkLst>
        <pc:spChg chg="mod">
          <ac:chgData name="Zhang Boyi" userId="0fab39d1ed880c2d" providerId="LiveId" clId="{E657918B-382D-40C9-BA87-14936F850C85}" dt="2023-05-03T03:09:35.711" v="210" actId="20577"/>
          <ac:spMkLst>
            <pc:docMk/>
            <pc:sldMk cId="3131007885" sldId="341"/>
            <ac:spMk id="2" creationId="{F5B4FE8E-806B-E807-CA30-919F9C3E9FE6}"/>
          </ac:spMkLst>
        </pc:spChg>
        <pc:picChg chg="add del mod modCrop">
          <ac:chgData name="Zhang Boyi" userId="0fab39d1ed880c2d" providerId="LiveId" clId="{E657918B-382D-40C9-BA87-14936F850C85}" dt="2023-05-03T03:12:17.402" v="221" actId="478"/>
          <ac:picMkLst>
            <pc:docMk/>
            <pc:sldMk cId="3131007885" sldId="341"/>
            <ac:picMk id="3" creationId="{EED885FC-DD8C-87F0-F529-6FC78CE76D45}"/>
          </ac:picMkLst>
        </pc:picChg>
        <pc:picChg chg="del mod modCrop">
          <ac:chgData name="Zhang Boyi" userId="0fab39d1ed880c2d" providerId="LiveId" clId="{E657918B-382D-40C9-BA87-14936F850C85}" dt="2023-05-03T03:12:16.548" v="220" actId="478"/>
          <ac:picMkLst>
            <pc:docMk/>
            <pc:sldMk cId="3131007885" sldId="341"/>
            <ac:picMk id="5" creationId="{9EF2236B-082F-5C60-FE5D-617AC1F7129F}"/>
          </ac:picMkLst>
        </pc:picChg>
        <pc:picChg chg="add mod">
          <ac:chgData name="Zhang Boyi" userId="0fab39d1ed880c2d" providerId="LiveId" clId="{E657918B-382D-40C9-BA87-14936F850C85}" dt="2023-05-03T03:12:20.955" v="222"/>
          <ac:picMkLst>
            <pc:docMk/>
            <pc:sldMk cId="3131007885" sldId="341"/>
            <ac:picMk id="6" creationId="{153CD711-35E8-0CEF-2013-2FA80EF69E46}"/>
          </ac:picMkLst>
        </pc:picChg>
      </pc:sldChg>
      <pc:sldChg chg="modSp mod">
        <pc:chgData name="Zhang Boyi" userId="0fab39d1ed880c2d" providerId="LiveId" clId="{E657918B-382D-40C9-BA87-14936F850C85}" dt="2023-05-03T03:28:27.428" v="305" actId="20577"/>
        <pc:sldMkLst>
          <pc:docMk/>
          <pc:sldMk cId="2748193351" sldId="342"/>
        </pc:sldMkLst>
        <pc:spChg chg="mod">
          <ac:chgData name="Zhang Boyi" userId="0fab39d1ed880c2d" providerId="LiveId" clId="{E657918B-382D-40C9-BA87-14936F850C85}" dt="2023-05-03T03:28:27.428" v="305" actId="20577"/>
          <ac:spMkLst>
            <pc:docMk/>
            <pc:sldMk cId="2748193351" sldId="342"/>
            <ac:spMk id="1656" creationId="{00000000-0000-0000-0000-000000000000}"/>
          </ac:spMkLst>
        </pc:spChg>
      </pc:sldChg>
      <pc:sldChg chg="modSp mod">
        <pc:chgData name="Zhang Boyi" userId="0fab39d1ed880c2d" providerId="LiveId" clId="{E657918B-382D-40C9-BA87-14936F850C85}" dt="2023-05-03T03:12:50.615" v="223" actId="20577"/>
        <pc:sldMkLst>
          <pc:docMk/>
          <pc:sldMk cId="1524891873" sldId="343"/>
        </pc:sldMkLst>
        <pc:spChg chg="mod">
          <ac:chgData name="Zhang Boyi" userId="0fab39d1ed880c2d" providerId="LiveId" clId="{E657918B-382D-40C9-BA87-14936F850C85}" dt="2023-05-03T03:12:50.615" v="223" actId="20577"/>
          <ac:spMkLst>
            <pc:docMk/>
            <pc:sldMk cId="1524891873" sldId="343"/>
            <ac:spMk id="1656" creationId="{00000000-0000-0000-0000-000000000000}"/>
          </ac:spMkLst>
        </pc:spChg>
      </pc:sldChg>
      <pc:sldChg chg="modSp mod">
        <pc:chgData name="Zhang Boyi" userId="0fab39d1ed880c2d" providerId="LiveId" clId="{E657918B-382D-40C9-BA87-14936F850C85}" dt="2023-05-03T06:11:57.546" v="351"/>
        <pc:sldMkLst>
          <pc:docMk/>
          <pc:sldMk cId="1398885830" sldId="344"/>
        </pc:sldMkLst>
        <pc:spChg chg="mod">
          <ac:chgData name="Zhang Boyi" userId="0fab39d1ed880c2d" providerId="LiveId" clId="{E657918B-382D-40C9-BA87-14936F850C85}" dt="2023-05-03T06:11:57.546" v="351"/>
          <ac:spMkLst>
            <pc:docMk/>
            <pc:sldMk cId="1398885830" sldId="344"/>
            <ac:spMk id="38" creationId="{6DD29FB5-0CE0-9DE3-F13A-384B12041785}"/>
          </ac:spMkLst>
        </pc:spChg>
      </pc:sldChg>
      <pc:sldChg chg="addSp modSp new mod">
        <pc:chgData name="Zhang Boyi" userId="0fab39d1ed880c2d" providerId="LiveId" clId="{E657918B-382D-40C9-BA87-14936F850C85}" dt="2023-05-03T02:49:58.500" v="190" actId="20577"/>
        <pc:sldMkLst>
          <pc:docMk/>
          <pc:sldMk cId="180911751" sldId="345"/>
        </pc:sldMkLst>
        <pc:spChg chg="mod">
          <ac:chgData name="Zhang Boyi" userId="0fab39d1ed880c2d" providerId="LiveId" clId="{E657918B-382D-40C9-BA87-14936F850C85}" dt="2023-05-03T02:45:08.565" v="94" actId="20577"/>
          <ac:spMkLst>
            <pc:docMk/>
            <pc:sldMk cId="180911751" sldId="345"/>
            <ac:spMk id="2" creationId="{C1893640-4095-011C-890A-3619E928FF9F}"/>
          </ac:spMkLst>
        </pc:spChg>
        <pc:spChg chg="add mod">
          <ac:chgData name="Zhang Boyi" userId="0fab39d1ed880c2d" providerId="LiveId" clId="{E657918B-382D-40C9-BA87-14936F850C85}" dt="2023-05-03T02:49:58.500" v="190" actId="20577"/>
          <ac:spMkLst>
            <pc:docMk/>
            <pc:sldMk cId="180911751" sldId="345"/>
            <ac:spMk id="3" creationId="{113B412F-3109-47E2-65C3-7361434A9171}"/>
          </ac:spMkLst>
        </pc:spChg>
      </pc:sldChg>
      <pc:sldChg chg="delSp modSp new del mod">
        <pc:chgData name="Zhang Boyi" userId="0fab39d1ed880c2d" providerId="LiveId" clId="{E657918B-382D-40C9-BA87-14936F850C85}" dt="2023-05-03T03:15:53.045" v="257" actId="47"/>
        <pc:sldMkLst>
          <pc:docMk/>
          <pc:sldMk cId="252781125" sldId="346"/>
        </pc:sldMkLst>
        <pc:spChg chg="del">
          <ac:chgData name="Zhang Boyi" userId="0fab39d1ed880c2d" providerId="LiveId" clId="{E657918B-382D-40C9-BA87-14936F850C85}" dt="2023-05-03T03:13:46.588" v="229" actId="478"/>
          <ac:spMkLst>
            <pc:docMk/>
            <pc:sldMk cId="252781125" sldId="346"/>
            <ac:spMk id="2" creationId="{D28D0FE9-9E95-EEE0-1FA9-F3BBC1D30E3D}"/>
          </ac:spMkLst>
        </pc:spChg>
        <pc:spChg chg="del">
          <ac:chgData name="Zhang Boyi" userId="0fab39d1ed880c2d" providerId="LiveId" clId="{E657918B-382D-40C9-BA87-14936F850C85}" dt="2023-05-03T03:13:47.507" v="230" actId="478"/>
          <ac:spMkLst>
            <pc:docMk/>
            <pc:sldMk cId="252781125" sldId="346"/>
            <ac:spMk id="3" creationId="{5ACFB4DC-9AB2-B530-DBDF-A0BF228AEA38}"/>
          </ac:spMkLst>
        </pc:spChg>
        <pc:spChg chg="del">
          <ac:chgData name="Zhang Boyi" userId="0fab39d1ed880c2d" providerId="LiveId" clId="{E657918B-382D-40C9-BA87-14936F850C85}" dt="2023-05-03T03:13:48.433" v="231" actId="478"/>
          <ac:spMkLst>
            <pc:docMk/>
            <pc:sldMk cId="252781125" sldId="346"/>
            <ac:spMk id="4" creationId="{0CFD446F-8419-0CF2-7E49-CC5FF7B31ED3}"/>
          </ac:spMkLst>
        </pc:spChg>
        <pc:spChg chg="del">
          <ac:chgData name="Zhang Boyi" userId="0fab39d1ed880c2d" providerId="LiveId" clId="{E657918B-382D-40C9-BA87-14936F850C85}" dt="2023-05-03T03:13:49.634" v="232" actId="478"/>
          <ac:spMkLst>
            <pc:docMk/>
            <pc:sldMk cId="252781125" sldId="346"/>
            <ac:spMk id="5" creationId="{D8524AEA-AA86-A738-B12B-506A61F6A22D}"/>
          </ac:spMkLst>
        </pc:spChg>
        <pc:spChg chg="mod">
          <ac:chgData name="Zhang Boyi" userId="0fab39d1ed880c2d" providerId="LiveId" clId="{E657918B-382D-40C9-BA87-14936F850C85}" dt="2023-05-03T03:13:41.908" v="228" actId="20577"/>
          <ac:spMkLst>
            <pc:docMk/>
            <pc:sldMk cId="252781125" sldId="346"/>
            <ac:spMk id="6" creationId="{40075F47-E57C-9A2E-2CDB-44C17B51784C}"/>
          </ac:spMkLst>
        </pc:spChg>
      </pc:sldChg>
      <pc:sldChg chg="addSp modSp add mod ord">
        <pc:chgData name="Zhang Boyi" userId="0fab39d1ed880c2d" providerId="LiveId" clId="{E657918B-382D-40C9-BA87-14936F850C85}" dt="2023-05-03T03:17:53.304" v="279" actId="1076"/>
        <pc:sldMkLst>
          <pc:docMk/>
          <pc:sldMk cId="609871754" sldId="347"/>
        </pc:sldMkLst>
        <pc:spChg chg="mod">
          <ac:chgData name="Zhang Boyi" userId="0fab39d1ed880c2d" providerId="LiveId" clId="{E657918B-382D-40C9-BA87-14936F850C85}" dt="2023-05-03T03:14:57.288" v="248" actId="207"/>
          <ac:spMkLst>
            <pc:docMk/>
            <pc:sldMk cId="609871754" sldId="347"/>
            <ac:spMk id="6" creationId="{40075F47-E57C-9A2E-2CDB-44C17B51784C}"/>
          </ac:spMkLst>
        </pc:spChg>
        <pc:picChg chg="add mod">
          <ac:chgData name="Zhang Boyi" userId="0fab39d1ed880c2d" providerId="LiveId" clId="{E657918B-382D-40C9-BA87-14936F850C85}" dt="2023-05-03T03:17:53.304" v="279" actId="1076"/>
          <ac:picMkLst>
            <pc:docMk/>
            <pc:sldMk cId="609871754" sldId="347"/>
            <ac:picMk id="2" creationId="{051BEA9D-4E2B-D57F-8952-3F3458B99905}"/>
          </ac:picMkLst>
        </pc:picChg>
        <pc:picChg chg="add mod">
          <ac:chgData name="Zhang Boyi" userId="0fab39d1ed880c2d" providerId="LiveId" clId="{E657918B-382D-40C9-BA87-14936F850C85}" dt="2023-05-03T03:15:34.676" v="254" actId="1076"/>
          <ac:picMkLst>
            <pc:docMk/>
            <pc:sldMk cId="609871754" sldId="347"/>
            <ac:picMk id="3" creationId="{15367C0A-7FEA-7272-5FB4-15FF0E93CBFE}"/>
          </ac:picMkLst>
        </pc:picChg>
      </pc:sldChg>
      <pc:sldChg chg="addSp delSp modSp add mod">
        <pc:chgData name="Zhang Boyi" userId="0fab39d1ed880c2d" providerId="LiveId" clId="{E657918B-382D-40C9-BA87-14936F850C85}" dt="2023-05-03T03:16:18.017" v="267" actId="14100"/>
        <pc:sldMkLst>
          <pc:docMk/>
          <pc:sldMk cId="1652333057" sldId="348"/>
        </pc:sldMkLst>
        <pc:picChg chg="del">
          <ac:chgData name="Zhang Boyi" userId="0fab39d1ed880c2d" providerId="LiveId" clId="{E657918B-382D-40C9-BA87-14936F850C85}" dt="2023-05-03T03:15:59.536" v="259" actId="478"/>
          <ac:picMkLst>
            <pc:docMk/>
            <pc:sldMk cId="1652333057" sldId="348"/>
            <ac:picMk id="2" creationId="{051BEA9D-4E2B-D57F-8952-3F3458B99905}"/>
          </ac:picMkLst>
        </pc:picChg>
        <pc:picChg chg="del">
          <ac:chgData name="Zhang Boyi" userId="0fab39d1ed880c2d" providerId="LiveId" clId="{E657918B-382D-40C9-BA87-14936F850C85}" dt="2023-05-03T03:16:00.079" v="260" actId="478"/>
          <ac:picMkLst>
            <pc:docMk/>
            <pc:sldMk cId="1652333057" sldId="348"/>
            <ac:picMk id="3" creationId="{15367C0A-7FEA-7272-5FB4-15FF0E93CBFE}"/>
          </ac:picMkLst>
        </pc:picChg>
        <pc:picChg chg="add mod">
          <ac:chgData name="Zhang Boyi" userId="0fab39d1ed880c2d" providerId="LiveId" clId="{E657918B-382D-40C9-BA87-14936F850C85}" dt="2023-05-03T03:16:05.373" v="262" actId="1076"/>
          <ac:picMkLst>
            <pc:docMk/>
            <pc:sldMk cId="1652333057" sldId="348"/>
            <ac:picMk id="4" creationId="{7F20785F-0712-AE03-0958-6D26F4572700}"/>
          </ac:picMkLst>
        </pc:picChg>
        <pc:picChg chg="add mod">
          <ac:chgData name="Zhang Boyi" userId="0fab39d1ed880c2d" providerId="LiveId" clId="{E657918B-382D-40C9-BA87-14936F850C85}" dt="2023-05-03T03:16:18.017" v="267" actId="14100"/>
          <ac:picMkLst>
            <pc:docMk/>
            <pc:sldMk cId="1652333057" sldId="348"/>
            <ac:picMk id="5" creationId="{3F5D3E3C-24B4-BC90-B6CD-3BC67DAE2F49}"/>
          </ac:picMkLst>
        </pc:picChg>
      </pc:sldChg>
      <pc:sldChg chg="addSp delSp modSp add mod">
        <pc:chgData name="Zhang Boyi" userId="0fab39d1ed880c2d" providerId="LiveId" clId="{E657918B-382D-40C9-BA87-14936F850C85}" dt="2023-05-03T03:17:39.234" v="278" actId="1076"/>
        <pc:sldMkLst>
          <pc:docMk/>
          <pc:sldMk cId="1800649601" sldId="349"/>
        </pc:sldMkLst>
        <pc:picChg chg="del">
          <ac:chgData name="Zhang Boyi" userId="0fab39d1ed880c2d" providerId="LiveId" clId="{E657918B-382D-40C9-BA87-14936F850C85}" dt="2023-05-03T03:16:37.804" v="269" actId="478"/>
          <ac:picMkLst>
            <pc:docMk/>
            <pc:sldMk cId="1800649601" sldId="349"/>
            <ac:picMk id="2" creationId="{051BEA9D-4E2B-D57F-8952-3F3458B99905}"/>
          </ac:picMkLst>
        </pc:picChg>
        <pc:picChg chg="del">
          <ac:chgData name="Zhang Boyi" userId="0fab39d1ed880c2d" providerId="LiveId" clId="{E657918B-382D-40C9-BA87-14936F850C85}" dt="2023-05-03T03:16:38.387" v="270" actId="478"/>
          <ac:picMkLst>
            <pc:docMk/>
            <pc:sldMk cId="1800649601" sldId="349"/>
            <ac:picMk id="3" creationId="{15367C0A-7FEA-7272-5FB4-15FF0E93CBFE}"/>
          </ac:picMkLst>
        </pc:picChg>
        <pc:picChg chg="add mod modCrop">
          <ac:chgData name="Zhang Boyi" userId="0fab39d1ed880c2d" providerId="LiveId" clId="{E657918B-382D-40C9-BA87-14936F850C85}" dt="2023-05-03T03:17:19.903" v="276" actId="1076"/>
          <ac:picMkLst>
            <pc:docMk/>
            <pc:sldMk cId="1800649601" sldId="349"/>
            <ac:picMk id="4" creationId="{24C1D8D1-73F1-08B9-39DF-C32CFDEAF432}"/>
          </ac:picMkLst>
        </pc:picChg>
        <pc:picChg chg="add mod modCrop">
          <ac:chgData name="Zhang Boyi" userId="0fab39d1ed880c2d" providerId="LiveId" clId="{E657918B-382D-40C9-BA87-14936F850C85}" dt="2023-05-03T03:17:39.234" v="278" actId="1076"/>
          <ac:picMkLst>
            <pc:docMk/>
            <pc:sldMk cId="1800649601" sldId="349"/>
            <ac:picMk id="5" creationId="{CBE2EEBA-CE5A-A68D-490C-2C7416FADC82}"/>
          </ac:picMkLst>
        </pc:picChg>
      </pc:sldChg>
      <pc:sldChg chg="addSp delSp modSp add mod">
        <pc:chgData name="Zhang Boyi" userId="0fab39d1ed880c2d" providerId="LiveId" clId="{E657918B-382D-40C9-BA87-14936F850C85}" dt="2023-05-03T04:23:03.096" v="343" actId="1076"/>
        <pc:sldMkLst>
          <pc:docMk/>
          <pc:sldMk cId="2737280836" sldId="350"/>
        </pc:sldMkLst>
        <pc:spChg chg="mod">
          <ac:chgData name="Zhang Boyi" userId="0fab39d1ed880c2d" providerId="LiveId" clId="{E657918B-382D-40C9-BA87-14936F850C85}" dt="2023-05-03T04:22:36.361" v="337" actId="20577"/>
          <ac:spMkLst>
            <pc:docMk/>
            <pc:sldMk cId="2737280836" sldId="350"/>
            <ac:spMk id="2" creationId="{F5B4FE8E-806B-E807-CA30-919F9C3E9FE6}"/>
          </ac:spMkLst>
        </pc:spChg>
        <pc:picChg chg="add mod">
          <ac:chgData name="Zhang Boyi" userId="0fab39d1ed880c2d" providerId="LiveId" clId="{E657918B-382D-40C9-BA87-14936F850C85}" dt="2023-05-03T04:23:03.096" v="343" actId="1076"/>
          <ac:picMkLst>
            <pc:docMk/>
            <pc:sldMk cId="2737280836" sldId="350"/>
            <ac:picMk id="4" creationId="{299A66B0-1A28-0D9E-83C8-2C2239B9CFF2}"/>
          </ac:picMkLst>
        </pc:picChg>
        <pc:picChg chg="del">
          <ac:chgData name="Zhang Boyi" userId="0fab39d1ed880c2d" providerId="LiveId" clId="{E657918B-382D-40C9-BA87-14936F850C85}" dt="2023-05-03T04:22:38.235" v="338" actId="478"/>
          <ac:picMkLst>
            <pc:docMk/>
            <pc:sldMk cId="2737280836" sldId="350"/>
            <ac:picMk id="6" creationId="{153CD711-35E8-0CEF-2013-2FA80EF69E4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t>sprint 2 progress</a:t>
            </a:r>
            <a:endParaRPr lang="zh-CN"/>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plan</c:v>
                </c:pt>
              </c:strCache>
            </c:strRef>
          </c:tx>
          <c:spPr>
            <a:solidFill>
              <a:schemeClr val="accent1"/>
            </a:solidFill>
            <a:ln>
              <a:noFill/>
            </a:ln>
            <a:effectLst/>
          </c:spPr>
          <c:invertIfNegative val="0"/>
          <c:cat>
            <c:strRef>
              <c:f>Sheet1!$A$2</c:f>
              <c:strCache>
                <c:ptCount val="1"/>
                <c:pt idx="0">
                  <c:v>print 2</c:v>
                </c:pt>
              </c:strCache>
            </c:strRef>
          </c:cat>
          <c:val>
            <c:numRef>
              <c:f>Sheet1!$B$2</c:f>
              <c:numCache>
                <c:formatCode>General</c:formatCode>
                <c:ptCount val="1"/>
                <c:pt idx="0">
                  <c:v>24</c:v>
                </c:pt>
              </c:numCache>
            </c:numRef>
          </c:val>
          <c:extLst>
            <c:ext xmlns:c16="http://schemas.microsoft.com/office/drawing/2014/chart" uri="{C3380CC4-5D6E-409C-BE32-E72D297353CC}">
              <c16:uniqueId val="{00000000-073C-4BE4-B561-C84C37004B02}"/>
            </c:ext>
          </c:extLst>
        </c:ser>
        <c:ser>
          <c:idx val="1"/>
          <c:order val="1"/>
          <c:tx>
            <c:strRef>
              <c:f>Sheet1!$C$1</c:f>
              <c:strCache>
                <c:ptCount val="1"/>
                <c:pt idx="0">
                  <c:v>complete</c:v>
                </c:pt>
              </c:strCache>
            </c:strRef>
          </c:tx>
          <c:spPr>
            <a:solidFill>
              <a:schemeClr val="accent2"/>
            </a:solidFill>
            <a:ln>
              <a:noFill/>
            </a:ln>
            <a:effectLst/>
          </c:spPr>
          <c:invertIfNegative val="0"/>
          <c:cat>
            <c:strRef>
              <c:f>Sheet1!$A$2</c:f>
              <c:strCache>
                <c:ptCount val="1"/>
                <c:pt idx="0">
                  <c:v>print 2</c:v>
                </c:pt>
              </c:strCache>
            </c:strRef>
          </c:cat>
          <c:val>
            <c:numRef>
              <c:f>Sheet1!$C$2</c:f>
              <c:numCache>
                <c:formatCode>General</c:formatCode>
                <c:ptCount val="1"/>
                <c:pt idx="0">
                  <c:v>23</c:v>
                </c:pt>
              </c:numCache>
            </c:numRef>
          </c:val>
          <c:extLst>
            <c:ext xmlns:c16="http://schemas.microsoft.com/office/drawing/2014/chart" uri="{C3380CC4-5D6E-409C-BE32-E72D297353CC}">
              <c16:uniqueId val="{00000001-073C-4BE4-B561-C84C37004B02}"/>
            </c:ext>
          </c:extLst>
        </c:ser>
        <c:ser>
          <c:idx val="2"/>
          <c:order val="2"/>
          <c:tx>
            <c:strRef>
              <c:f>Sheet1!$D$1</c:f>
              <c:strCache>
                <c:ptCount val="1"/>
                <c:pt idx="0">
                  <c:v>undone</c:v>
                </c:pt>
              </c:strCache>
            </c:strRef>
          </c:tx>
          <c:spPr>
            <a:solidFill>
              <a:schemeClr val="accent3"/>
            </a:solidFill>
            <a:ln>
              <a:noFill/>
            </a:ln>
            <a:effectLst/>
          </c:spPr>
          <c:invertIfNegative val="0"/>
          <c:cat>
            <c:strRef>
              <c:f>Sheet1!$A$2</c:f>
              <c:strCache>
                <c:ptCount val="1"/>
                <c:pt idx="0">
                  <c:v>print 2</c:v>
                </c:pt>
              </c:strCache>
            </c:strRef>
          </c:cat>
          <c:val>
            <c:numRef>
              <c:f>Sheet1!$D$2</c:f>
              <c:numCache>
                <c:formatCode>General</c:formatCode>
                <c:ptCount val="1"/>
                <c:pt idx="0">
                  <c:v>1</c:v>
                </c:pt>
              </c:numCache>
            </c:numRef>
          </c:val>
          <c:extLst>
            <c:ext xmlns:c16="http://schemas.microsoft.com/office/drawing/2014/chart" uri="{C3380CC4-5D6E-409C-BE32-E72D297353CC}">
              <c16:uniqueId val="{00000002-073C-4BE4-B561-C84C37004B02}"/>
            </c:ext>
          </c:extLst>
        </c:ser>
        <c:dLbls>
          <c:showLegendKey val="0"/>
          <c:showVal val="0"/>
          <c:showCatName val="0"/>
          <c:showSerName val="0"/>
          <c:showPercent val="0"/>
          <c:showBubbleSize val="0"/>
        </c:dLbls>
        <c:gapWidth val="219"/>
        <c:overlap val="-27"/>
        <c:axId val="1988605695"/>
        <c:axId val="1862117135"/>
      </c:barChart>
      <c:catAx>
        <c:axId val="1988605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862117135"/>
        <c:crosses val="autoZero"/>
        <c:auto val="1"/>
        <c:lblAlgn val="ctr"/>
        <c:lblOffset val="100"/>
        <c:noMultiLvlLbl val="0"/>
      </c:catAx>
      <c:valAx>
        <c:axId val="1862117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988605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Todo</c:v>
                </c:pt>
              </c:strCache>
            </c:strRef>
          </c:tx>
          <c:spPr>
            <a:ln w="28575" cap="rnd">
              <a:solidFill>
                <a:schemeClr val="accent1"/>
              </a:solidFill>
              <a:round/>
            </a:ln>
            <a:effectLst/>
          </c:spPr>
          <c:marker>
            <c:symbol val="none"/>
          </c:marker>
          <c:cat>
            <c:numRef>
              <c:f>Sheet1!$A$2:$A$7</c:f>
              <c:numCache>
                <c:formatCode>d\-mmm</c:formatCode>
                <c:ptCount val="6"/>
                <c:pt idx="0">
                  <c:v>45008</c:v>
                </c:pt>
                <c:pt idx="1">
                  <c:v>45015</c:v>
                </c:pt>
                <c:pt idx="2">
                  <c:v>45028</c:v>
                </c:pt>
                <c:pt idx="3">
                  <c:v>45035</c:v>
                </c:pt>
                <c:pt idx="4">
                  <c:v>45042</c:v>
                </c:pt>
                <c:pt idx="5">
                  <c:v>45047</c:v>
                </c:pt>
              </c:numCache>
            </c:numRef>
          </c:cat>
          <c:val>
            <c:numRef>
              <c:f>Sheet1!$B$2:$B$7</c:f>
              <c:numCache>
                <c:formatCode>General</c:formatCode>
                <c:ptCount val="6"/>
                <c:pt idx="0">
                  <c:v>24</c:v>
                </c:pt>
                <c:pt idx="1">
                  <c:v>24</c:v>
                </c:pt>
                <c:pt idx="2">
                  <c:v>19</c:v>
                </c:pt>
                <c:pt idx="3">
                  <c:v>14</c:v>
                </c:pt>
                <c:pt idx="4">
                  <c:v>6</c:v>
                </c:pt>
                <c:pt idx="5">
                  <c:v>1</c:v>
                </c:pt>
              </c:numCache>
            </c:numRef>
          </c:val>
          <c:smooth val="0"/>
          <c:extLst>
            <c:ext xmlns:c16="http://schemas.microsoft.com/office/drawing/2014/chart" uri="{C3380CC4-5D6E-409C-BE32-E72D297353CC}">
              <c16:uniqueId val="{00000000-DA28-46E0-BFFD-9A97F7657A5A}"/>
            </c:ext>
          </c:extLst>
        </c:ser>
        <c:ser>
          <c:idx val="1"/>
          <c:order val="1"/>
          <c:tx>
            <c:strRef>
              <c:f>Sheet1!$C$1</c:f>
              <c:strCache>
                <c:ptCount val="1"/>
                <c:pt idx="0">
                  <c:v>Plan</c:v>
                </c:pt>
              </c:strCache>
            </c:strRef>
          </c:tx>
          <c:spPr>
            <a:ln w="28575" cap="rnd">
              <a:solidFill>
                <a:schemeClr val="accent2"/>
              </a:solidFill>
              <a:round/>
            </a:ln>
            <a:effectLst/>
          </c:spPr>
          <c:marker>
            <c:symbol val="none"/>
          </c:marker>
          <c:cat>
            <c:numRef>
              <c:f>Sheet1!$A$2:$A$7</c:f>
              <c:numCache>
                <c:formatCode>d\-mmm</c:formatCode>
                <c:ptCount val="6"/>
                <c:pt idx="0">
                  <c:v>45008</c:v>
                </c:pt>
                <c:pt idx="1">
                  <c:v>45015</c:v>
                </c:pt>
                <c:pt idx="2">
                  <c:v>45028</c:v>
                </c:pt>
                <c:pt idx="3">
                  <c:v>45035</c:v>
                </c:pt>
                <c:pt idx="4">
                  <c:v>45042</c:v>
                </c:pt>
                <c:pt idx="5">
                  <c:v>45047</c:v>
                </c:pt>
              </c:numCache>
            </c:numRef>
          </c:cat>
          <c:val>
            <c:numRef>
              <c:f>Sheet1!$C$2:$C$7</c:f>
              <c:numCache>
                <c:formatCode>General</c:formatCode>
                <c:ptCount val="6"/>
                <c:pt idx="0">
                  <c:v>0</c:v>
                </c:pt>
                <c:pt idx="1">
                  <c:v>0</c:v>
                </c:pt>
                <c:pt idx="2">
                  <c:v>5</c:v>
                </c:pt>
                <c:pt idx="3">
                  <c:v>10</c:v>
                </c:pt>
                <c:pt idx="4">
                  <c:v>18</c:v>
                </c:pt>
                <c:pt idx="5">
                  <c:v>23</c:v>
                </c:pt>
              </c:numCache>
            </c:numRef>
          </c:val>
          <c:smooth val="0"/>
          <c:extLst>
            <c:ext xmlns:c16="http://schemas.microsoft.com/office/drawing/2014/chart" uri="{C3380CC4-5D6E-409C-BE32-E72D297353CC}">
              <c16:uniqueId val="{00000001-DA28-46E0-BFFD-9A97F7657A5A}"/>
            </c:ext>
          </c:extLst>
        </c:ser>
        <c:dLbls>
          <c:showLegendKey val="0"/>
          <c:showVal val="0"/>
          <c:showCatName val="0"/>
          <c:showSerName val="0"/>
          <c:showPercent val="0"/>
          <c:showBubbleSize val="0"/>
        </c:dLbls>
        <c:smooth val="0"/>
        <c:axId val="1864846367"/>
        <c:axId val="1717654847"/>
      </c:lineChart>
      <c:dateAx>
        <c:axId val="1864846367"/>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717654847"/>
        <c:crosses val="autoZero"/>
        <c:auto val="1"/>
        <c:lblOffset val="100"/>
        <c:baseTimeUnit val="days"/>
      </c:dateAx>
      <c:valAx>
        <c:axId val="1717654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8648463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solidFill>
                  <a:schemeClr val="bg1"/>
                </a:solidFill>
              </a:rPr>
              <a:t>Program Completion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Program Completion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ADE-47F8-8E07-0F534CC446D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ADE-47F8-8E07-0F534CC446D6}"/>
              </c:ext>
            </c:extLst>
          </c:dPt>
          <c:cat>
            <c:strRef>
              <c:f>Sheet1!$A$2:$A$3</c:f>
              <c:strCache>
                <c:ptCount val="2"/>
                <c:pt idx="0">
                  <c:v>complete</c:v>
                </c:pt>
                <c:pt idx="1">
                  <c:v>undone</c:v>
                </c:pt>
              </c:strCache>
            </c:strRef>
          </c:cat>
          <c:val>
            <c:numRef>
              <c:f>Sheet1!$B$2:$B$3</c:f>
              <c:numCache>
                <c:formatCode>General</c:formatCode>
                <c:ptCount val="2"/>
                <c:pt idx="0">
                  <c:v>23</c:v>
                </c:pt>
                <c:pt idx="1">
                  <c:v>1</c:v>
                </c:pt>
              </c:numCache>
            </c:numRef>
          </c:val>
          <c:extLst>
            <c:ext xmlns:c16="http://schemas.microsoft.com/office/drawing/2014/chart" uri="{C3380CC4-5D6E-409C-BE32-E72D297353CC}">
              <c16:uniqueId val="{00000004-4ADE-47F8-8E07-0F534CC446D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103f25f02dd_0_5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0" name="Google Shape;2840;g103f25f02dd_0_5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080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77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706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03f25f02d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03f25f02d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708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260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285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710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051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03f6bbf5d8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103f6bbf5d8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15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03f6bbf5d8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103f6bbf5d8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18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03f6bbf5d8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103f6bbf5d8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30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067c08969f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067c08969f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2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06f7180821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06f7180821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519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06f7180821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06f7180821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36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917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422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66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03e95d87e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03e95d87e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770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05f6cd14c6_0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05f6cd14c6_0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092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103f25f02dd_0_4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103f25f02dd_0_4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101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3f25f02dd_0_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3f25f02dd_0_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008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3f25f02dd_0_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3f25f02dd_0_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361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3f25f02dd_0_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3f25f02dd_0_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559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80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91919"/>
        </a:solidFill>
        <a:effectLst/>
      </p:bgPr>
    </p:bg>
    <p:spTree>
      <p:nvGrpSpPr>
        <p:cNvPr id="1" name="Shape 8"/>
        <p:cNvGrpSpPr/>
        <p:nvPr/>
      </p:nvGrpSpPr>
      <p:grpSpPr>
        <a:xfrm>
          <a:off x="0" y="0"/>
          <a:ext cx="0" cy="0"/>
          <a:chOff x="0" y="0"/>
          <a:chExt cx="0" cy="0"/>
        </a:xfrm>
      </p:grpSpPr>
      <p:sp>
        <p:nvSpPr>
          <p:cNvPr id="9" name="Google Shape;9;p2"/>
          <p:cNvSpPr/>
          <p:nvPr/>
        </p:nvSpPr>
        <p:spPr>
          <a:xfrm>
            <a:off x="45651" y="1798125"/>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9754832" flipH="1">
            <a:off x="-565966" y="-3083460"/>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6820401" y="4434249"/>
            <a:ext cx="1608509" cy="174242"/>
            <a:chOff x="7696550" y="850149"/>
            <a:chExt cx="1671873" cy="181125"/>
          </a:xfrm>
        </p:grpSpPr>
        <p:sp>
          <p:nvSpPr>
            <p:cNvPr id="12" name="Google Shape;12;p2"/>
            <p:cNvSpPr/>
            <p:nvPr/>
          </p:nvSpPr>
          <p:spPr>
            <a:xfrm>
              <a:off x="7696550"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11023"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25280"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39754" y="850149"/>
              <a:ext cx="60590" cy="51936"/>
            </a:xfrm>
            <a:custGeom>
              <a:avLst/>
              <a:gdLst/>
              <a:ahLst/>
              <a:cxnLst/>
              <a:rect l="l" t="t" r="r" b="b"/>
              <a:pathLst>
                <a:path w="280" h="240" extrusionOk="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54227" y="850149"/>
              <a:ext cx="60374" cy="51936"/>
            </a:xfrm>
            <a:custGeom>
              <a:avLst/>
              <a:gdLst/>
              <a:ahLst/>
              <a:cxnLst/>
              <a:rect l="l" t="t" r="r" b="b"/>
              <a:pathLst>
                <a:path w="279" h="240" extrusionOk="0">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68484" y="850149"/>
              <a:ext cx="60590" cy="51936"/>
            </a:xfrm>
            <a:custGeom>
              <a:avLst/>
              <a:gdLst/>
              <a:ahLst/>
              <a:cxnLst/>
              <a:rect l="l" t="t" r="r" b="b"/>
              <a:pathLst>
                <a:path w="280" h="240" extrusionOk="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82741"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97215"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611472"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25729" y="850149"/>
              <a:ext cx="60806" cy="51936"/>
            </a:xfrm>
            <a:custGeom>
              <a:avLst/>
              <a:gdLst/>
              <a:ahLst/>
              <a:cxnLst/>
              <a:rect l="l" t="t" r="r" b="b"/>
              <a:pathLst>
                <a:path w="281" h="240" extrusionOk="0">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840418" y="850149"/>
              <a:ext cx="60374" cy="51936"/>
            </a:xfrm>
            <a:custGeom>
              <a:avLst/>
              <a:gdLst/>
              <a:ahLst/>
              <a:cxnLst/>
              <a:rect l="l" t="t" r="r" b="b"/>
              <a:pathLst>
                <a:path w="279" h="240" extrusionOk="0">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954459" y="850149"/>
              <a:ext cx="60590" cy="51936"/>
            </a:xfrm>
            <a:custGeom>
              <a:avLst/>
              <a:gdLst/>
              <a:ahLst/>
              <a:cxnLst/>
              <a:rect l="l" t="t" r="r" b="b"/>
              <a:pathLst>
                <a:path w="280" h="240" extrusionOk="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049924"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164181"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278655" y="979338"/>
              <a:ext cx="60590" cy="51936"/>
            </a:xfrm>
            <a:custGeom>
              <a:avLst/>
              <a:gdLst/>
              <a:ahLst/>
              <a:cxnLst/>
              <a:rect l="l" t="t" r="r" b="b"/>
              <a:pathLst>
                <a:path w="280" h="240" extrusionOk="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92912" y="979338"/>
              <a:ext cx="60806" cy="51936"/>
            </a:xfrm>
            <a:custGeom>
              <a:avLst/>
              <a:gdLst/>
              <a:ahLst/>
              <a:cxnLst/>
              <a:rect l="l" t="t" r="r" b="b"/>
              <a:pathLst>
                <a:path w="281" h="240" extrusionOk="0">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07169"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21642" y="979338"/>
              <a:ext cx="60590" cy="51936"/>
            </a:xfrm>
            <a:custGeom>
              <a:avLst/>
              <a:gdLst/>
              <a:ahLst/>
              <a:cxnLst/>
              <a:rect l="l" t="t" r="r" b="b"/>
              <a:pathLst>
                <a:path w="280" h="240" extrusionOk="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736116" y="979338"/>
              <a:ext cx="60374" cy="51936"/>
            </a:xfrm>
            <a:custGeom>
              <a:avLst/>
              <a:gdLst/>
              <a:ahLst/>
              <a:cxnLst/>
              <a:rect l="l" t="t" r="r" b="b"/>
              <a:pathLst>
                <a:path w="279" h="240" extrusionOk="0">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850373" y="979338"/>
              <a:ext cx="60590" cy="51936"/>
            </a:xfrm>
            <a:custGeom>
              <a:avLst/>
              <a:gdLst/>
              <a:ahLst/>
              <a:cxnLst/>
              <a:rect l="l" t="t" r="r" b="b"/>
              <a:pathLst>
                <a:path w="280" h="240" extrusionOk="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964846" y="979338"/>
              <a:ext cx="60590" cy="51936"/>
            </a:xfrm>
            <a:custGeom>
              <a:avLst/>
              <a:gdLst/>
              <a:ahLst/>
              <a:cxnLst/>
              <a:rect l="l" t="t" r="r" b="b"/>
              <a:pathLst>
                <a:path w="280" h="240" extrusionOk="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079103" y="979338"/>
              <a:ext cx="60806" cy="51936"/>
            </a:xfrm>
            <a:custGeom>
              <a:avLst/>
              <a:gdLst/>
              <a:ahLst/>
              <a:cxnLst/>
              <a:rect l="l" t="t" r="r" b="b"/>
              <a:pathLst>
                <a:path w="281" h="240" extrusionOk="0">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193360"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307617" y="979338"/>
              <a:ext cx="60806" cy="51936"/>
            </a:xfrm>
            <a:custGeom>
              <a:avLst/>
              <a:gdLst/>
              <a:ahLst/>
              <a:cxnLst/>
              <a:rect l="l" t="t" r="r" b="b"/>
              <a:pathLst>
                <a:path w="281" h="240" extrusionOk="0">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715095" y="425559"/>
            <a:ext cx="442959" cy="147424"/>
            <a:chOff x="7749438" y="2914107"/>
            <a:chExt cx="268818" cy="89462"/>
          </a:xfrm>
        </p:grpSpPr>
        <p:sp>
          <p:nvSpPr>
            <p:cNvPr id="37" name="Google Shape;37;p2"/>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
          <p:cNvSpPr txBox="1">
            <a:spLocks noGrp="1"/>
          </p:cNvSpPr>
          <p:nvPr>
            <p:ph type="ctrTitle"/>
          </p:nvPr>
        </p:nvSpPr>
        <p:spPr>
          <a:xfrm>
            <a:off x="3825100" y="1271600"/>
            <a:ext cx="4603800" cy="1847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4055875" y="3306200"/>
            <a:ext cx="3939600" cy="327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3" name="Google Shape;43;p2"/>
          <p:cNvGrpSpPr/>
          <p:nvPr/>
        </p:nvGrpSpPr>
        <p:grpSpPr>
          <a:xfrm>
            <a:off x="450425" y="4608500"/>
            <a:ext cx="264675" cy="222000"/>
            <a:chOff x="1858425" y="4612725"/>
            <a:chExt cx="264675" cy="222000"/>
          </a:xfrm>
        </p:grpSpPr>
        <p:cxnSp>
          <p:nvCxnSpPr>
            <p:cNvPr id="44" name="Google Shape;44;p2"/>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5" name="Google Shape;45;p2"/>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6" name="Google Shape;46;p2"/>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7" name="Google Shape;47;p2"/>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BLANK_1_1_1_1_3_1">
    <p:bg>
      <p:bgPr>
        <a:solidFill>
          <a:schemeClr val="dk1"/>
        </a:solidFill>
        <a:effectLst/>
      </p:bgPr>
    </p:bg>
    <p:spTree>
      <p:nvGrpSpPr>
        <p:cNvPr id="1" name="Shape 453"/>
        <p:cNvGrpSpPr/>
        <p:nvPr/>
      </p:nvGrpSpPr>
      <p:grpSpPr>
        <a:xfrm>
          <a:off x="0" y="0"/>
          <a:ext cx="0" cy="0"/>
          <a:chOff x="0" y="0"/>
          <a:chExt cx="0" cy="0"/>
        </a:xfrm>
      </p:grpSpPr>
      <p:sp>
        <p:nvSpPr>
          <p:cNvPr id="454" name="Google Shape;454;p26"/>
          <p:cNvSpPr txBox="1">
            <a:spLocks noGrp="1"/>
          </p:cNvSpPr>
          <p:nvPr>
            <p:ph type="subTitle" idx="1"/>
          </p:nvPr>
        </p:nvSpPr>
        <p:spPr>
          <a:xfrm>
            <a:off x="3969520" y="1529770"/>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55" name="Google Shape;455;p26"/>
          <p:cNvSpPr txBox="1">
            <a:spLocks noGrp="1"/>
          </p:cNvSpPr>
          <p:nvPr>
            <p:ph type="subTitle" idx="2"/>
          </p:nvPr>
        </p:nvSpPr>
        <p:spPr>
          <a:xfrm>
            <a:off x="3961433" y="2316223"/>
            <a:ext cx="2986500" cy="424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a:endParaRPr/>
          </a:p>
        </p:txBody>
      </p:sp>
      <p:sp>
        <p:nvSpPr>
          <p:cNvPr id="456" name="Google Shape;456;p26"/>
          <p:cNvSpPr txBox="1">
            <a:spLocks noGrp="1"/>
          </p:cNvSpPr>
          <p:nvPr>
            <p:ph type="subTitle" idx="3"/>
          </p:nvPr>
        </p:nvSpPr>
        <p:spPr>
          <a:xfrm>
            <a:off x="4974876" y="3256996"/>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57" name="Google Shape;457;p26"/>
          <p:cNvSpPr txBox="1">
            <a:spLocks noGrp="1"/>
          </p:cNvSpPr>
          <p:nvPr>
            <p:ph type="subTitle" idx="4"/>
          </p:nvPr>
        </p:nvSpPr>
        <p:spPr>
          <a:xfrm>
            <a:off x="4974876" y="4042651"/>
            <a:ext cx="2986500" cy="3741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a:endParaRPr/>
          </a:p>
        </p:txBody>
      </p:sp>
      <p:sp>
        <p:nvSpPr>
          <p:cNvPr id="458" name="Google Shape;458;p26"/>
          <p:cNvSpPr txBox="1">
            <a:spLocks noGrp="1"/>
          </p:cNvSpPr>
          <p:nvPr>
            <p:ph type="title"/>
          </p:nvPr>
        </p:nvSpPr>
        <p:spPr>
          <a:xfrm>
            <a:off x="720000" y="4416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9" name="Google Shape;459;p26"/>
          <p:cNvSpPr/>
          <p:nvPr/>
        </p:nvSpPr>
        <p:spPr>
          <a:xfrm rot="-8856235" flipH="1">
            <a:off x="4501342" y="-1902339"/>
            <a:ext cx="11932415" cy="605899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943765" flipH="1">
            <a:off x="-4928408" y="2098161"/>
            <a:ext cx="11932415" cy="605899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26"/>
          <p:cNvGrpSpPr/>
          <p:nvPr/>
        </p:nvGrpSpPr>
        <p:grpSpPr>
          <a:xfrm>
            <a:off x="1242170" y="3611309"/>
            <a:ext cx="442959" cy="147424"/>
            <a:chOff x="7749438" y="2914107"/>
            <a:chExt cx="268818" cy="89462"/>
          </a:xfrm>
        </p:grpSpPr>
        <p:sp>
          <p:nvSpPr>
            <p:cNvPr id="462" name="Google Shape;462;p26"/>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6"/>
          <p:cNvGrpSpPr/>
          <p:nvPr/>
        </p:nvGrpSpPr>
        <p:grpSpPr>
          <a:xfrm>
            <a:off x="8424000" y="966200"/>
            <a:ext cx="264675" cy="222000"/>
            <a:chOff x="1858425" y="4612725"/>
            <a:chExt cx="264675" cy="222000"/>
          </a:xfrm>
        </p:grpSpPr>
        <p:cxnSp>
          <p:nvCxnSpPr>
            <p:cNvPr id="467" name="Google Shape;467;p26"/>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68" name="Google Shape;468;p26"/>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69" name="Google Shape;469;p26"/>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70" name="Google Shape;470;p26"/>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ONLY_2_1_1">
    <p:bg>
      <p:bgPr>
        <a:solidFill>
          <a:srgbClr val="191919"/>
        </a:solidFill>
        <a:effectLst/>
      </p:bgPr>
    </p:bg>
    <p:spTree>
      <p:nvGrpSpPr>
        <p:cNvPr id="1" name="Shape 484"/>
        <p:cNvGrpSpPr/>
        <p:nvPr/>
      </p:nvGrpSpPr>
      <p:grpSpPr>
        <a:xfrm>
          <a:off x="0" y="0"/>
          <a:ext cx="0" cy="0"/>
          <a:chOff x="0" y="0"/>
          <a:chExt cx="0" cy="0"/>
        </a:xfrm>
      </p:grpSpPr>
      <p:sp>
        <p:nvSpPr>
          <p:cNvPr id="485" name="Google Shape;485;p28"/>
          <p:cNvSpPr txBox="1">
            <a:spLocks noGrp="1"/>
          </p:cNvSpPr>
          <p:nvPr>
            <p:ph type="title"/>
          </p:nvPr>
        </p:nvSpPr>
        <p:spPr>
          <a:xfrm>
            <a:off x="715100" y="448650"/>
            <a:ext cx="6545100" cy="723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sp>
        <p:nvSpPr>
          <p:cNvPr id="486" name="Google Shape;486;p28"/>
          <p:cNvSpPr txBox="1">
            <a:spLocks noGrp="1"/>
          </p:cNvSpPr>
          <p:nvPr>
            <p:ph type="subTitle" idx="1"/>
          </p:nvPr>
        </p:nvSpPr>
        <p:spPr>
          <a:xfrm>
            <a:off x="976446" y="3010650"/>
            <a:ext cx="2346600" cy="461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a:endParaRPr/>
          </a:p>
        </p:txBody>
      </p:sp>
      <p:sp>
        <p:nvSpPr>
          <p:cNvPr id="487" name="Google Shape;487;p28"/>
          <p:cNvSpPr txBox="1">
            <a:spLocks noGrp="1"/>
          </p:cNvSpPr>
          <p:nvPr>
            <p:ph type="subTitle" idx="2"/>
          </p:nvPr>
        </p:nvSpPr>
        <p:spPr>
          <a:xfrm>
            <a:off x="3403000" y="3010650"/>
            <a:ext cx="2346600" cy="461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a:endParaRPr/>
          </a:p>
        </p:txBody>
      </p:sp>
      <p:sp>
        <p:nvSpPr>
          <p:cNvPr id="488" name="Google Shape;488;p28"/>
          <p:cNvSpPr txBox="1">
            <a:spLocks noGrp="1"/>
          </p:cNvSpPr>
          <p:nvPr>
            <p:ph type="subTitle" idx="3"/>
          </p:nvPr>
        </p:nvSpPr>
        <p:spPr>
          <a:xfrm>
            <a:off x="5880249" y="3010650"/>
            <a:ext cx="2346600" cy="461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a:endParaRPr/>
          </a:p>
        </p:txBody>
      </p:sp>
      <p:sp>
        <p:nvSpPr>
          <p:cNvPr id="489" name="Google Shape;489;p28"/>
          <p:cNvSpPr txBox="1">
            <a:spLocks noGrp="1"/>
          </p:cNvSpPr>
          <p:nvPr>
            <p:ph type="subTitle" idx="4"/>
          </p:nvPr>
        </p:nvSpPr>
        <p:spPr>
          <a:xfrm>
            <a:off x="976446" y="3384149"/>
            <a:ext cx="23466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490" name="Google Shape;490;p28"/>
          <p:cNvSpPr txBox="1">
            <a:spLocks noGrp="1"/>
          </p:cNvSpPr>
          <p:nvPr>
            <p:ph type="subTitle" idx="5"/>
          </p:nvPr>
        </p:nvSpPr>
        <p:spPr>
          <a:xfrm>
            <a:off x="3403004" y="3384149"/>
            <a:ext cx="23466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491" name="Google Shape;491;p28"/>
          <p:cNvSpPr txBox="1">
            <a:spLocks noGrp="1"/>
          </p:cNvSpPr>
          <p:nvPr>
            <p:ph type="subTitle" idx="6"/>
          </p:nvPr>
        </p:nvSpPr>
        <p:spPr>
          <a:xfrm>
            <a:off x="5880249" y="3384149"/>
            <a:ext cx="23466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492" name="Google Shape;492;p28"/>
          <p:cNvSpPr/>
          <p:nvPr/>
        </p:nvSpPr>
        <p:spPr>
          <a:xfrm>
            <a:off x="154176" y="2007275"/>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35349" y="2365300"/>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28"/>
          <p:cNvGrpSpPr/>
          <p:nvPr/>
        </p:nvGrpSpPr>
        <p:grpSpPr>
          <a:xfrm rot="2700000">
            <a:off x="7726729" y="89619"/>
            <a:ext cx="1300150" cy="1298472"/>
            <a:chOff x="344100" y="1296850"/>
            <a:chExt cx="642225" cy="641396"/>
          </a:xfrm>
        </p:grpSpPr>
        <p:sp>
          <p:nvSpPr>
            <p:cNvPr id="495" name="Google Shape;495;p28"/>
            <p:cNvSpPr/>
            <p:nvPr/>
          </p:nvSpPr>
          <p:spPr>
            <a:xfrm>
              <a:off x="639236" y="1296850"/>
              <a:ext cx="21002" cy="20035"/>
            </a:xfrm>
            <a:custGeom>
              <a:avLst/>
              <a:gdLst/>
              <a:ahLst/>
              <a:cxnLst/>
              <a:rect l="l" t="t" r="r" b="b"/>
              <a:pathLst>
                <a:path w="152" h="145" extrusionOk="0">
                  <a:moveTo>
                    <a:pt x="73" y="1"/>
                  </a:moveTo>
                  <a:cubicBezTo>
                    <a:pt x="36" y="1"/>
                    <a:pt x="0" y="30"/>
                    <a:pt x="0" y="73"/>
                  </a:cubicBezTo>
                  <a:cubicBezTo>
                    <a:pt x="0" y="116"/>
                    <a:pt x="36" y="145"/>
                    <a:pt x="73" y="145"/>
                  </a:cubicBezTo>
                  <a:cubicBezTo>
                    <a:pt x="91" y="145"/>
                    <a:pt x="109" y="138"/>
                    <a:pt x="123" y="124"/>
                  </a:cubicBezTo>
                  <a:cubicBezTo>
                    <a:pt x="152" y="96"/>
                    <a:pt x="152" y="50"/>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704453" y="1362067"/>
              <a:ext cx="21140" cy="20173"/>
            </a:xfrm>
            <a:custGeom>
              <a:avLst/>
              <a:gdLst/>
              <a:ahLst/>
              <a:cxnLst/>
              <a:rect l="l" t="t" r="r" b="b"/>
              <a:pathLst>
                <a:path w="153" h="146" extrusionOk="0">
                  <a:moveTo>
                    <a:pt x="73" y="1"/>
                  </a:moveTo>
                  <a:cubicBezTo>
                    <a:pt x="36" y="1"/>
                    <a:pt x="0" y="30"/>
                    <a:pt x="0" y="72"/>
                  </a:cubicBezTo>
                  <a:cubicBezTo>
                    <a:pt x="0" y="116"/>
                    <a:pt x="36" y="145"/>
                    <a:pt x="73" y="145"/>
                  </a:cubicBezTo>
                  <a:cubicBezTo>
                    <a:pt x="91" y="145"/>
                    <a:pt x="109" y="138"/>
                    <a:pt x="123" y="124"/>
                  </a:cubicBezTo>
                  <a:cubicBezTo>
                    <a:pt x="152" y="96"/>
                    <a:pt x="152" y="50"/>
                    <a:pt x="123" y="22"/>
                  </a:cubicBezTo>
                  <a:cubicBezTo>
                    <a:pt x="109" y="8"/>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769671" y="1427285"/>
              <a:ext cx="21140" cy="20173"/>
            </a:xfrm>
            <a:custGeom>
              <a:avLst/>
              <a:gdLst/>
              <a:ahLst/>
              <a:cxnLst/>
              <a:rect l="l" t="t" r="r" b="b"/>
              <a:pathLst>
                <a:path w="153" h="146" extrusionOk="0">
                  <a:moveTo>
                    <a:pt x="72" y="0"/>
                  </a:moveTo>
                  <a:cubicBezTo>
                    <a:pt x="36" y="0"/>
                    <a:pt x="0" y="29"/>
                    <a:pt x="0" y="73"/>
                  </a:cubicBezTo>
                  <a:cubicBezTo>
                    <a:pt x="0" y="116"/>
                    <a:pt x="36" y="145"/>
                    <a:pt x="73" y="145"/>
                  </a:cubicBezTo>
                  <a:cubicBezTo>
                    <a:pt x="91" y="145"/>
                    <a:pt x="109" y="139"/>
                    <a:pt x="124" y="124"/>
                  </a:cubicBezTo>
                  <a:cubicBezTo>
                    <a:pt x="152" y="95"/>
                    <a:pt x="152" y="50"/>
                    <a:pt x="124" y="22"/>
                  </a:cubicBezTo>
                  <a:cubicBezTo>
                    <a:pt x="109" y="7"/>
                    <a:pt x="90"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834888" y="1492502"/>
              <a:ext cx="21140" cy="20173"/>
            </a:xfrm>
            <a:custGeom>
              <a:avLst/>
              <a:gdLst/>
              <a:ahLst/>
              <a:cxnLst/>
              <a:rect l="l" t="t" r="r" b="b"/>
              <a:pathLst>
                <a:path w="153" h="146" extrusionOk="0">
                  <a:moveTo>
                    <a:pt x="73" y="0"/>
                  </a:moveTo>
                  <a:cubicBezTo>
                    <a:pt x="36" y="0"/>
                    <a:pt x="1" y="29"/>
                    <a:pt x="1" y="73"/>
                  </a:cubicBezTo>
                  <a:cubicBezTo>
                    <a:pt x="1" y="116"/>
                    <a:pt x="36" y="145"/>
                    <a:pt x="73" y="145"/>
                  </a:cubicBezTo>
                  <a:cubicBezTo>
                    <a:pt x="91" y="145"/>
                    <a:pt x="109" y="139"/>
                    <a:pt x="124" y="124"/>
                  </a:cubicBezTo>
                  <a:cubicBezTo>
                    <a:pt x="152" y="95"/>
                    <a:pt x="152" y="50"/>
                    <a:pt x="124" y="22"/>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900105" y="1557719"/>
              <a:ext cx="21002" cy="20173"/>
            </a:xfrm>
            <a:custGeom>
              <a:avLst/>
              <a:gdLst/>
              <a:ahLst/>
              <a:cxnLst/>
              <a:rect l="l" t="t" r="r" b="b"/>
              <a:pathLst>
                <a:path w="152" h="146" extrusionOk="0">
                  <a:moveTo>
                    <a:pt x="73" y="0"/>
                  </a:moveTo>
                  <a:cubicBezTo>
                    <a:pt x="36" y="0"/>
                    <a:pt x="1" y="29"/>
                    <a:pt x="1" y="73"/>
                  </a:cubicBezTo>
                  <a:cubicBezTo>
                    <a:pt x="1" y="116"/>
                    <a:pt x="36" y="145"/>
                    <a:pt x="73" y="145"/>
                  </a:cubicBezTo>
                  <a:cubicBezTo>
                    <a:pt x="91" y="145"/>
                    <a:pt x="109" y="139"/>
                    <a:pt x="124" y="124"/>
                  </a:cubicBezTo>
                  <a:cubicBezTo>
                    <a:pt x="151" y="95"/>
                    <a:pt x="151" y="50"/>
                    <a:pt x="124" y="21"/>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965323" y="1622937"/>
              <a:ext cx="21002" cy="20173"/>
            </a:xfrm>
            <a:custGeom>
              <a:avLst/>
              <a:gdLst/>
              <a:ahLst/>
              <a:cxnLst/>
              <a:rect l="l" t="t" r="r" b="b"/>
              <a:pathLst>
                <a:path w="152" h="146" extrusionOk="0">
                  <a:moveTo>
                    <a:pt x="74" y="0"/>
                  </a:moveTo>
                  <a:cubicBezTo>
                    <a:pt x="36" y="0"/>
                    <a:pt x="1" y="29"/>
                    <a:pt x="1" y="73"/>
                  </a:cubicBezTo>
                  <a:cubicBezTo>
                    <a:pt x="1" y="117"/>
                    <a:pt x="36" y="146"/>
                    <a:pt x="74" y="146"/>
                  </a:cubicBezTo>
                  <a:cubicBezTo>
                    <a:pt x="91" y="146"/>
                    <a:pt x="109" y="139"/>
                    <a:pt x="124" y="124"/>
                  </a:cubicBezTo>
                  <a:cubicBezTo>
                    <a:pt x="151" y="96"/>
                    <a:pt x="151" y="50"/>
                    <a:pt x="124" y="21"/>
                  </a:cubicBezTo>
                  <a:cubicBezTo>
                    <a:pt x="109" y="7"/>
                    <a:pt x="91"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580237" y="1355850"/>
              <a:ext cx="21140" cy="20173"/>
            </a:xfrm>
            <a:custGeom>
              <a:avLst/>
              <a:gdLst/>
              <a:ahLst/>
              <a:cxnLst/>
              <a:rect l="l" t="t" r="r" b="b"/>
              <a:pathLst>
                <a:path w="153" h="146" extrusionOk="0">
                  <a:moveTo>
                    <a:pt x="73" y="1"/>
                  </a:moveTo>
                  <a:cubicBezTo>
                    <a:pt x="36" y="1"/>
                    <a:pt x="1" y="29"/>
                    <a:pt x="1" y="73"/>
                  </a:cubicBezTo>
                  <a:cubicBezTo>
                    <a:pt x="1" y="117"/>
                    <a:pt x="36" y="146"/>
                    <a:pt x="73" y="146"/>
                  </a:cubicBezTo>
                  <a:cubicBezTo>
                    <a:pt x="91" y="146"/>
                    <a:pt x="109" y="139"/>
                    <a:pt x="124" y="125"/>
                  </a:cubicBezTo>
                  <a:cubicBezTo>
                    <a:pt x="152" y="96"/>
                    <a:pt x="152" y="50"/>
                    <a:pt x="124"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645454" y="1421067"/>
              <a:ext cx="20173" cy="20173"/>
            </a:xfrm>
            <a:custGeom>
              <a:avLst/>
              <a:gdLst/>
              <a:ahLst/>
              <a:cxnLst/>
              <a:rect l="l" t="t" r="r" b="b"/>
              <a:pathLst>
                <a:path w="146" h="146" extrusionOk="0">
                  <a:moveTo>
                    <a:pt x="72" y="0"/>
                  </a:moveTo>
                  <a:cubicBezTo>
                    <a:pt x="33" y="0"/>
                    <a:pt x="1" y="33"/>
                    <a:pt x="1" y="73"/>
                  </a:cubicBezTo>
                  <a:cubicBezTo>
                    <a:pt x="1" y="113"/>
                    <a:pt x="33" y="145"/>
                    <a:pt x="72" y="145"/>
                  </a:cubicBezTo>
                  <a:cubicBezTo>
                    <a:pt x="112" y="145"/>
                    <a:pt x="145" y="113"/>
                    <a:pt x="145" y="73"/>
                  </a:cubicBezTo>
                  <a:cubicBezTo>
                    <a:pt x="145" y="33"/>
                    <a:pt x="112"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710533" y="1486284"/>
              <a:ext cx="21140" cy="20311"/>
            </a:xfrm>
            <a:custGeom>
              <a:avLst/>
              <a:gdLst/>
              <a:ahLst/>
              <a:cxnLst/>
              <a:rect l="l" t="t" r="r" b="b"/>
              <a:pathLst>
                <a:path w="153" h="147" extrusionOk="0">
                  <a:moveTo>
                    <a:pt x="73" y="1"/>
                  </a:moveTo>
                  <a:cubicBezTo>
                    <a:pt x="36" y="1"/>
                    <a:pt x="1" y="30"/>
                    <a:pt x="1" y="73"/>
                  </a:cubicBezTo>
                  <a:cubicBezTo>
                    <a:pt x="1" y="117"/>
                    <a:pt x="36" y="146"/>
                    <a:pt x="73" y="146"/>
                  </a:cubicBezTo>
                  <a:cubicBezTo>
                    <a:pt x="91" y="146"/>
                    <a:pt x="109" y="139"/>
                    <a:pt x="124" y="125"/>
                  </a:cubicBezTo>
                  <a:cubicBezTo>
                    <a:pt x="152" y="96"/>
                    <a:pt x="152" y="51"/>
                    <a:pt x="124"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775750" y="1551502"/>
              <a:ext cx="20173" cy="20173"/>
            </a:xfrm>
            <a:custGeom>
              <a:avLst/>
              <a:gdLst/>
              <a:ahLst/>
              <a:cxnLst/>
              <a:rect l="l" t="t" r="r" b="b"/>
              <a:pathLst>
                <a:path w="146" h="146" extrusionOk="0">
                  <a:moveTo>
                    <a:pt x="74" y="1"/>
                  </a:moveTo>
                  <a:cubicBezTo>
                    <a:pt x="33" y="1"/>
                    <a:pt x="1" y="33"/>
                    <a:pt x="1" y="74"/>
                  </a:cubicBezTo>
                  <a:cubicBezTo>
                    <a:pt x="1" y="113"/>
                    <a:pt x="33" y="145"/>
                    <a:pt x="74" y="145"/>
                  </a:cubicBezTo>
                  <a:cubicBezTo>
                    <a:pt x="113" y="145"/>
                    <a:pt x="145" y="113"/>
                    <a:pt x="145" y="74"/>
                  </a:cubicBezTo>
                  <a:cubicBezTo>
                    <a:pt x="145" y="33"/>
                    <a:pt x="113"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840968" y="1616857"/>
              <a:ext cx="21140" cy="20035"/>
            </a:xfrm>
            <a:custGeom>
              <a:avLst/>
              <a:gdLst/>
              <a:ahLst/>
              <a:cxnLst/>
              <a:rect l="l" t="t" r="r" b="b"/>
              <a:pathLst>
                <a:path w="153" h="145" extrusionOk="0">
                  <a:moveTo>
                    <a:pt x="74" y="0"/>
                  </a:moveTo>
                  <a:cubicBezTo>
                    <a:pt x="36" y="0"/>
                    <a:pt x="1" y="29"/>
                    <a:pt x="1" y="73"/>
                  </a:cubicBezTo>
                  <a:cubicBezTo>
                    <a:pt x="1" y="116"/>
                    <a:pt x="36" y="144"/>
                    <a:pt x="74" y="144"/>
                  </a:cubicBezTo>
                  <a:cubicBezTo>
                    <a:pt x="92" y="144"/>
                    <a:pt x="110" y="138"/>
                    <a:pt x="125" y="123"/>
                  </a:cubicBezTo>
                  <a:cubicBezTo>
                    <a:pt x="153" y="95"/>
                    <a:pt x="153" y="49"/>
                    <a:pt x="125" y="21"/>
                  </a:cubicBezTo>
                  <a:cubicBezTo>
                    <a:pt x="110" y="7"/>
                    <a:pt x="92"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906185" y="1682074"/>
              <a:ext cx="21140" cy="20035"/>
            </a:xfrm>
            <a:custGeom>
              <a:avLst/>
              <a:gdLst/>
              <a:ahLst/>
              <a:cxnLst/>
              <a:rect l="l" t="t" r="r" b="b"/>
              <a:pathLst>
                <a:path w="153" h="145" extrusionOk="0">
                  <a:moveTo>
                    <a:pt x="73" y="0"/>
                  </a:moveTo>
                  <a:cubicBezTo>
                    <a:pt x="36" y="0"/>
                    <a:pt x="1" y="29"/>
                    <a:pt x="1" y="72"/>
                  </a:cubicBezTo>
                  <a:cubicBezTo>
                    <a:pt x="1" y="115"/>
                    <a:pt x="37" y="144"/>
                    <a:pt x="74" y="144"/>
                  </a:cubicBezTo>
                  <a:cubicBezTo>
                    <a:pt x="91" y="144"/>
                    <a:pt x="109" y="138"/>
                    <a:pt x="124" y="123"/>
                  </a:cubicBezTo>
                  <a:cubicBezTo>
                    <a:pt x="153" y="95"/>
                    <a:pt x="153" y="49"/>
                    <a:pt x="124" y="21"/>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521099" y="1414849"/>
              <a:ext cx="21140" cy="20173"/>
            </a:xfrm>
            <a:custGeom>
              <a:avLst/>
              <a:gdLst/>
              <a:ahLst/>
              <a:cxnLst/>
              <a:rect l="l" t="t" r="r" b="b"/>
              <a:pathLst>
                <a:path w="153" h="146" extrusionOk="0">
                  <a:moveTo>
                    <a:pt x="73" y="1"/>
                  </a:moveTo>
                  <a:cubicBezTo>
                    <a:pt x="36" y="1"/>
                    <a:pt x="1" y="29"/>
                    <a:pt x="1" y="73"/>
                  </a:cubicBezTo>
                  <a:cubicBezTo>
                    <a:pt x="1" y="117"/>
                    <a:pt x="36" y="146"/>
                    <a:pt x="74" y="146"/>
                  </a:cubicBezTo>
                  <a:cubicBezTo>
                    <a:pt x="92" y="146"/>
                    <a:pt x="110" y="139"/>
                    <a:pt x="125" y="124"/>
                  </a:cubicBezTo>
                  <a:cubicBezTo>
                    <a:pt x="152" y="97"/>
                    <a:pt x="152" y="50"/>
                    <a:pt x="125" y="23"/>
                  </a:cubicBezTo>
                  <a:cubicBezTo>
                    <a:pt x="110"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586316" y="1480067"/>
              <a:ext cx="21140" cy="20173"/>
            </a:xfrm>
            <a:custGeom>
              <a:avLst/>
              <a:gdLst/>
              <a:ahLst/>
              <a:cxnLst/>
              <a:rect l="l" t="t" r="r" b="b"/>
              <a:pathLst>
                <a:path w="153" h="146" extrusionOk="0">
                  <a:moveTo>
                    <a:pt x="73" y="0"/>
                  </a:moveTo>
                  <a:cubicBezTo>
                    <a:pt x="36" y="0"/>
                    <a:pt x="1" y="29"/>
                    <a:pt x="1" y="73"/>
                  </a:cubicBezTo>
                  <a:cubicBezTo>
                    <a:pt x="1" y="117"/>
                    <a:pt x="36" y="146"/>
                    <a:pt x="73" y="146"/>
                  </a:cubicBezTo>
                  <a:cubicBezTo>
                    <a:pt x="91" y="146"/>
                    <a:pt x="109" y="139"/>
                    <a:pt x="124" y="124"/>
                  </a:cubicBezTo>
                  <a:cubicBezTo>
                    <a:pt x="153" y="96"/>
                    <a:pt x="153" y="50"/>
                    <a:pt x="124" y="22"/>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651533" y="1545284"/>
              <a:ext cx="21140" cy="20173"/>
            </a:xfrm>
            <a:custGeom>
              <a:avLst/>
              <a:gdLst/>
              <a:ahLst/>
              <a:cxnLst/>
              <a:rect l="l" t="t" r="r" b="b"/>
              <a:pathLst>
                <a:path w="153" h="146" extrusionOk="0">
                  <a:moveTo>
                    <a:pt x="74" y="1"/>
                  </a:moveTo>
                  <a:cubicBezTo>
                    <a:pt x="36" y="1"/>
                    <a:pt x="1" y="29"/>
                    <a:pt x="1" y="73"/>
                  </a:cubicBezTo>
                  <a:cubicBezTo>
                    <a:pt x="1" y="117"/>
                    <a:pt x="36" y="146"/>
                    <a:pt x="74" y="146"/>
                  </a:cubicBezTo>
                  <a:cubicBezTo>
                    <a:pt x="91" y="146"/>
                    <a:pt x="109" y="139"/>
                    <a:pt x="124" y="125"/>
                  </a:cubicBezTo>
                  <a:cubicBezTo>
                    <a:pt x="153" y="96"/>
                    <a:pt x="153" y="50"/>
                    <a:pt x="124" y="22"/>
                  </a:cubicBezTo>
                  <a:cubicBezTo>
                    <a:pt x="109" y="7"/>
                    <a:pt x="91"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716751" y="1610501"/>
              <a:ext cx="21002" cy="20173"/>
            </a:xfrm>
            <a:custGeom>
              <a:avLst/>
              <a:gdLst/>
              <a:ahLst/>
              <a:cxnLst/>
              <a:rect l="l" t="t" r="r" b="b"/>
              <a:pathLst>
                <a:path w="152" h="146" extrusionOk="0">
                  <a:moveTo>
                    <a:pt x="74" y="1"/>
                  </a:moveTo>
                  <a:cubicBezTo>
                    <a:pt x="37" y="1"/>
                    <a:pt x="1" y="30"/>
                    <a:pt x="1" y="73"/>
                  </a:cubicBezTo>
                  <a:cubicBezTo>
                    <a:pt x="1" y="117"/>
                    <a:pt x="37" y="146"/>
                    <a:pt x="74" y="146"/>
                  </a:cubicBezTo>
                  <a:cubicBezTo>
                    <a:pt x="91" y="146"/>
                    <a:pt x="109" y="139"/>
                    <a:pt x="124" y="125"/>
                  </a:cubicBezTo>
                  <a:cubicBezTo>
                    <a:pt x="152" y="96"/>
                    <a:pt x="152" y="51"/>
                    <a:pt x="124" y="22"/>
                  </a:cubicBezTo>
                  <a:cubicBezTo>
                    <a:pt x="109" y="7"/>
                    <a:pt x="91"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782106" y="1675719"/>
              <a:ext cx="21002" cy="20173"/>
            </a:xfrm>
            <a:custGeom>
              <a:avLst/>
              <a:gdLst/>
              <a:ahLst/>
              <a:cxnLst/>
              <a:rect l="l" t="t" r="r" b="b"/>
              <a:pathLst>
                <a:path w="152" h="146" extrusionOk="0">
                  <a:moveTo>
                    <a:pt x="73" y="1"/>
                  </a:moveTo>
                  <a:cubicBezTo>
                    <a:pt x="36" y="1"/>
                    <a:pt x="0" y="30"/>
                    <a:pt x="0" y="73"/>
                  </a:cubicBezTo>
                  <a:cubicBezTo>
                    <a:pt x="0" y="117"/>
                    <a:pt x="36" y="146"/>
                    <a:pt x="73" y="146"/>
                  </a:cubicBezTo>
                  <a:cubicBezTo>
                    <a:pt x="91" y="146"/>
                    <a:pt x="109" y="139"/>
                    <a:pt x="123" y="125"/>
                  </a:cubicBezTo>
                  <a:cubicBezTo>
                    <a:pt x="152" y="96"/>
                    <a:pt x="152" y="51"/>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847324" y="1740936"/>
              <a:ext cx="21002" cy="20311"/>
            </a:xfrm>
            <a:custGeom>
              <a:avLst/>
              <a:gdLst/>
              <a:ahLst/>
              <a:cxnLst/>
              <a:rect l="l" t="t" r="r" b="b"/>
              <a:pathLst>
                <a:path w="152" h="147" extrusionOk="0">
                  <a:moveTo>
                    <a:pt x="73" y="1"/>
                  </a:moveTo>
                  <a:cubicBezTo>
                    <a:pt x="36" y="1"/>
                    <a:pt x="0" y="30"/>
                    <a:pt x="0" y="73"/>
                  </a:cubicBezTo>
                  <a:cubicBezTo>
                    <a:pt x="0" y="117"/>
                    <a:pt x="36" y="146"/>
                    <a:pt x="73" y="146"/>
                  </a:cubicBezTo>
                  <a:cubicBezTo>
                    <a:pt x="91" y="146"/>
                    <a:pt x="109" y="140"/>
                    <a:pt x="123" y="125"/>
                  </a:cubicBezTo>
                  <a:cubicBezTo>
                    <a:pt x="152" y="96"/>
                    <a:pt x="152" y="51"/>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462099" y="1473987"/>
              <a:ext cx="21140" cy="20173"/>
            </a:xfrm>
            <a:custGeom>
              <a:avLst/>
              <a:gdLst/>
              <a:ahLst/>
              <a:cxnLst/>
              <a:rect l="l" t="t" r="r" b="b"/>
              <a:pathLst>
                <a:path w="153" h="146" extrusionOk="0">
                  <a:moveTo>
                    <a:pt x="74" y="0"/>
                  </a:moveTo>
                  <a:cubicBezTo>
                    <a:pt x="37" y="0"/>
                    <a:pt x="1" y="29"/>
                    <a:pt x="1" y="73"/>
                  </a:cubicBezTo>
                  <a:cubicBezTo>
                    <a:pt x="1" y="116"/>
                    <a:pt x="37" y="145"/>
                    <a:pt x="74" y="145"/>
                  </a:cubicBezTo>
                  <a:cubicBezTo>
                    <a:pt x="91" y="145"/>
                    <a:pt x="109" y="139"/>
                    <a:pt x="124" y="124"/>
                  </a:cubicBezTo>
                  <a:cubicBezTo>
                    <a:pt x="153" y="95"/>
                    <a:pt x="153" y="49"/>
                    <a:pt x="124" y="21"/>
                  </a:cubicBezTo>
                  <a:cubicBezTo>
                    <a:pt x="109" y="7"/>
                    <a:pt x="91"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527455" y="1539204"/>
              <a:ext cx="21002" cy="20035"/>
            </a:xfrm>
            <a:custGeom>
              <a:avLst/>
              <a:gdLst/>
              <a:ahLst/>
              <a:cxnLst/>
              <a:rect l="l" t="t" r="r" b="b"/>
              <a:pathLst>
                <a:path w="152" h="145" extrusionOk="0">
                  <a:moveTo>
                    <a:pt x="73" y="0"/>
                  </a:moveTo>
                  <a:cubicBezTo>
                    <a:pt x="36" y="0"/>
                    <a:pt x="0" y="29"/>
                    <a:pt x="0" y="73"/>
                  </a:cubicBezTo>
                  <a:cubicBezTo>
                    <a:pt x="0" y="116"/>
                    <a:pt x="36" y="144"/>
                    <a:pt x="73" y="144"/>
                  </a:cubicBezTo>
                  <a:cubicBezTo>
                    <a:pt x="90" y="144"/>
                    <a:pt x="108" y="138"/>
                    <a:pt x="123" y="123"/>
                  </a:cubicBezTo>
                  <a:cubicBezTo>
                    <a:pt x="152" y="96"/>
                    <a:pt x="152" y="49"/>
                    <a:pt x="123" y="22"/>
                  </a:cubicBezTo>
                  <a:cubicBezTo>
                    <a:pt x="108" y="7"/>
                    <a:pt x="90"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592672" y="1604422"/>
              <a:ext cx="21002" cy="20035"/>
            </a:xfrm>
            <a:custGeom>
              <a:avLst/>
              <a:gdLst/>
              <a:ahLst/>
              <a:cxnLst/>
              <a:rect l="l" t="t" r="r" b="b"/>
              <a:pathLst>
                <a:path w="152" h="145" extrusionOk="0">
                  <a:moveTo>
                    <a:pt x="73" y="0"/>
                  </a:moveTo>
                  <a:cubicBezTo>
                    <a:pt x="36" y="0"/>
                    <a:pt x="0" y="29"/>
                    <a:pt x="0" y="72"/>
                  </a:cubicBezTo>
                  <a:cubicBezTo>
                    <a:pt x="0" y="116"/>
                    <a:pt x="36" y="144"/>
                    <a:pt x="73" y="144"/>
                  </a:cubicBezTo>
                  <a:cubicBezTo>
                    <a:pt x="91" y="144"/>
                    <a:pt x="109" y="138"/>
                    <a:pt x="123" y="123"/>
                  </a:cubicBezTo>
                  <a:cubicBezTo>
                    <a:pt x="152" y="96"/>
                    <a:pt x="152" y="49"/>
                    <a:pt x="123" y="22"/>
                  </a:cubicBezTo>
                  <a:cubicBezTo>
                    <a:pt x="109" y="7"/>
                    <a:pt x="90"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657889" y="1669501"/>
              <a:ext cx="20864" cy="20173"/>
            </a:xfrm>
            <a:custGeom>
              <a:avLst/>
              <a:gdLst/>
              <a:ahLst/>
              <a:cxnLst/>
              <a:rect l="l" t="t" r="r" b="b"/>
              <a:pathLst>
                <a:path w="151" h="146" extrusionOk="0">
                  <a:moveTo>
                    <a:pt x="72" y="1"/>
                  </a:moveTo>
                  <a:cubicBezTo>
                    <a:pt x="35" y="1"/>
                    <a:pt x="0" y="30"/>
                    <a:pt x="0" y="73"/>
                  </a:cubicBezTo>
                  <a:cubicBezTo>
                    <a:pt x="0" y="117"/>
                    <a:pt x="36" y="146"/>
                    <a:pt x="73" y="146"/>
                  </a:cubicBezTo>
                  <a:cubicBezTo>
                    <a:pt x="91" y="146"/>
                    <a:pt x="109" y="139"/>
                    <a:pt x="123" y="124"/>
                  </a:cubicBezTo>
                  <a:cubicBezTo>
                    <a:pt x="151" y="96"/>
                    <a:pt x="151" y="50"/>
                    <a:pt x="123" y="23"/>
                  </a:cubicBezTo>
                  <a:cubicBezTo>
                    <a:pt x="109" y="8"/>
                    <a:pt x="90"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722969" y="1734718"/>
              <a:ext cx="21002" cy="20173"/>
            </a:xfrm>
            <a:custGeom>
              <a:avLst/>
              <a:gdLst/>
              <a:ahLst/>
              <a:cxnLst/>
              <a:rect l="l" t="t" r="r" b="b"/>
              <a:pathLst>
                <a:path w="152" h="146" extrusionOk="0">
                  <a:moveTo>
                    <a:pt x="72" y="1"/>
                  </a:moveTo>
                  <a:cubicBezTo>
                    <a:pt x="35" y="1"/>
                    <a:pt x="0" y="30"/>
                    <a:pt x="0" y="73"/>
                  </a:cubicBezTo>
                  <a:cubicBezTo>
                    <a:pt x="0" y="117"/>
                    <a:pt x="36" y="146"/>
                    <a:pt x="73" y="146"/>
                  </a:cubicBezTo>
                  <a:cubicBezTo>
                    <a:pt x="91" y="146"/>
                    <a:pt x="109" y="139"/>
                    <a:pt x="123" y="124"/>
                  </a:cubicBezTo>
                  <a:cubicBezTo>
                    <a:pt x="152" y="97"/>
                    <a:pt x="152" y="50"/>
                    <a:pt x="123" y="23"/>
                  </a:cubicBezTo>
                  <a:cubicBezTo>
                    <a:pt x="108" y="8"/>
                    <a:pt x="90"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788186" y="1799935"/>
              <a:ext cx="21140" cy="20173"/>
            </a:xfrm>
            <a:custGeom>
              <a:avLst/>
              <a:gdLst/>
              <a:ahLst/>
              <a:cxnLst/>
              <a:rect l="l" t="t" r="r" b="b"/>
              <a:pathLst>
                <a:path w="153" h="146" extrusionOk="0">
                  <a:moveTo>
                    <a:pt x="73" y="1"/>
                  </a:moveTo>
                  <a:cubicBezTo>
                    <a:pt x="36" y="1"/>
                    <a:pt x="0" y="29"/>
                    <a:pt x="0" y="73"/>
                  </a:cubicBezTo>
                  <a:cubicBezTo>
                    <a:pt x="0" y="117"/>
                    <a:pt x="36" y="146"/>
                    <a:pt x="73" y="146"/>
                  </a:cubicBezTo>
                  <a:cubicBezTo>
                    <a:pt x="91" y="146"/>
                    <a:pt x="110" y="139"/>
                    <a:pt x="125" y="125"/>
                  </a:cubicBezTo>
                  <a:cubicBezTo>
                    <a:pt x="152" y="96"/>
                    <a:pt x="152" y="50"/>
                    <a:pt x="125" y="22"/>
                  </a:cubicBezTo>
                  <a:cubicBezTo>
                    <a:pt x="110"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403238" y="1532848"/>
              <a:ext cx="20864" cy="20311"/>
            </a:xfrm>
            <a:custGeom>
              <a:avLst/>
              <a:gdLst/>
              <a:ahLst/>
              <a:cxnLst/>
              <a:rect l="l" t="t" r="r" b="b"/>
              <a:pathLst>
                <a:path w="151" h="147" extrusionOk="0">
                  <a:moveTo>
                    <a:pt x="73" y="1"/>
                  </a:moveTo>
                  <a:cubicBezTo>
                    <a:pt x="36" y="1"/>
                    <a:pt x="0" y="30"/>
                    <a:pt x="0" y="73"/>
                  </a:cubicBezTo>
                  <a:cubicBezTo>
                    <a:pt x="0" y="117"/>
                    <a:pt x="36" y="146"/>
                    <a:pt x="73" y="146"/>
                  </a:cubicBezTo>
                  <a:cubicBezTo>
                    <a:pt x="91" y="146"/>
                    <a:pt x="109" y="140"/>
                    <a:pt x="123" y="125"/>
                  </a:cubicBezTo>
                  <a:cubicBezTo>
                    <a:pt x="151" y="96"/>
                    <a:pt x="151" y="51"/>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468317" y="1598066"/>
              <a:ext cx="21002" cy="20311"/>
            </a:xfrm>
            <a:custGeom>
              <a:avLst/>
              <a:gdLst/>
              <a:ahLst/>
              <a:cxnLst/>
              <a:rect l="l" t="t" r="r" b="b"/>
              <a:pathLst>
                <a:path w="152" h="147" extrusionOk="0">
                  <a:moveTo>
                    <a:pt x="73" y="1"/>
                  </a:moveTo>
                  <a:cubicBezTo>
                    <a:pt x="36" y="1"/>
                    <a:pt x="0" y="30"/>
                    <a:pt x="0" y="74"/>
                  </a:cubicBezTo>
                  <a:cubicBezTo>
                    <a:pt x="0" y="117"/>
                    <a:pt x="36" y="146"/>
                    <a:pt x="73" y="146"/>
                  </a:cubicBezTo>
                  <a:cubicBezTo>
                    <a:pt x="91" y="146"/>
                    <a:pt x="109" y="140"/>
                    <a:pt x="124" y="125"/>
                  </a:cubicBezTo>
                  <a:cubicBezTo>
                    <a:pt x="152" y="96"/>
                    <a:pt x="152" y="51"/>
                    <a:pt x="124" y="22"/>
                  </a:cubicBezTo>
                  <a:cubicBezTo>
                    <a:pt x="109" y="8"/>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533534" y="1663283"/>
              <a:ext cx="20035" cy="20173"/>
            </a:xfrm>
            <a:custGeom>
              <a:avLst/>
              <a:gdLst/>
              <a:ahLst/>
              <a:cxnLst/>
              <a:rect l="l" t="t" r="r" b="b"/>
              <a:pathLst>
                <a:path w="145" h="146" extrusionOk="0">
                  <a:moveTo>
                    <a:pt x="73" y="1"/>
                  </a:moveTo>
                  <a:cubicBezTo>
                    <a:pt x="33" y="1"/>
                    <a:pt x="0" y="33"/>
                    <a:pt x="0" y="74"/>
                  </a:cubicBezTo>
                  <a:cubicBezTo>
                    <a:pt x="0" y="113"/>
                    <a:pt x="33" y="145"/>
                    <a:pt x="73" y="145"/>
                  </a:cubicBezTo>
                  <a:cubicBezTo>
                    <a:pt x="113" y="145"/>
                    <a:pt x="145" y="113"/>
                    <a:pt x="145" y="74"/>
                  </a:cubicBezTo>
                  <a:cubicBezTo>
                    <a:pt x="145" y="33"/>
                    <a:pt x="113"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598752" y="1728639"/>
              <a:ext cx="21140" cy="20173"/>
            </a:xfrm>
            <a:custGeom>
              <a:avLst/>
              <a:gdLst/>
              <a:ahLst/>
              <a:cxnLst/>
              <a:rect l="l" t="t" r="r" b="b"/>
              <a:pathLst>
                <a:path w="153" h="146" extrusionOk="0">
                  <a:moveTo>
                    <a:pt x="73" y="0"/>
                  </a:moveTo>
                  <a:cubicBezTo>
                    <a:pt x="36" y="0"/>
                    <a:pt x="0" y="29"/>
                    <a:pt x="0" y="73"/>
                  </a:cubicBezTo>
                  <a:cubicBezTo>
                    <a:pt x="0" y="117"/>
                    <a:pt x="36" y="145"/>
                    <a:pt x="73" y="145"/>
                  </a:cubicBezTo>
                  <a:cubicBezTo>
                    <a:pt x="91" y="145"/>
                    <a:pt x="110" y="139"/>
                    <a:pt x="125" y="124"/>
                  </a:cubicBezTo>
                  <a:cubicBezTo>
                    <a:pt x="152" y="96"/>
                    <a:pt x="152" y="50"/>
                    <a:pt x="125" y="21"/>
                  </a:cubicBezTo>
                  <a:cubicBezTo>
                    <a:pt x="110"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663969" y="1793856"/>
              <a:ext cx="21140" cy="20173"/>
            </a:xfrm>
            <a:custGeom>
              <a:avLst/>
              <a:gdLst/>
              <a:ahLst/>
              <a:cxnLst/>
              <a:rect l="l" t="t" r="r" b="b"/>
              <a:pathLst>
                <a:path w="153" h="146" extrusionOk="0">
                  <a:moveTo>
                    <a:pt x="73" y="0"/>
                  </a:moveTo>
                  <a:cubicBezTo>
                    <a:pt x="36" y="0"/>
                    <a:pt x="0" y="29"/>
                    <a:pt x="0" y="73"/>
                  </a:cubicBezTo>
                  <a:cubicBezTo>
                    <a:pt x="0" y="117"/>
                    <a:pt x="36" y="146"/>
                    <a:pt x="73" y="146"/>
                  </a:cubicBezTo>
                  <a:cubicBezTo>
                    <a:pt x="91" y="146"/>
                    <a:pt x="109" y="139"/>
                    <a:pt x="124" y="124"/>
                  </a:cubicBezTo>
                  <a:cubicBezTo>
                    <a:pt x="152" y="96"/>
                    <a:pt x="152" y="49"/>
                    <a:pt x="124" y="22"/>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729186" y="1859073"/>
              <a:ext cx="20173" cy="20035"/>
            </a:xfrm>
            <a:custGeom>
              <a:avLst/>
              <a:gdLst/>
              <a:ahLst/>
              <a:cxnLst/>
              <a:rect l="l" t="t" r="r" b="b"/>
              <a:pathLst>
                <a:path w="146" h="145" extrusionOk="0">
                  <a:moveTo>
                    <a:pt x="74" y="0"/>
                  </a:moveTo>
                  <a:cubicBezTo>
                    <a:pt x="33" y="0"/>
                    <a:pt x="1" y="32"/>
                    <a:pt x="1" y="73"/>
                  </a:cubicBezTo>
                  <a:cubicBezTo>
                    <a:pt x="1" y="113"/>
                    <a:pt x="33" y="145"/>
                    <a:pt x="74" y="145"/>
                  </a:cubicBezTo>
                  <a:cubicBezTo>
                    <a:pt x="113" y="145"/>
                    <a:pt x="145" y="113"/>
                    <a:pt x="145" y="73"/>
                  </a:cubicBezTo>
                  <a:cubicBezTo>
                    <a:pt x="145" y="32"/>
                    <a:pt x="11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344100" y="1591986"/>
              <a:ext cx="21140" cy="20035"/>
            </a:xfrm>
            <a:custGeom>
              <a:avLst/>
              <a:gdLst/>
              <a:ahLst/>
              <a:cxnLst/>
              <a:rect l="l" t="t" r="r" b="b"/>
              <a:pathLst>
                <a:path w="153" h="145" extrusionOk="0">
                  <a:moveTo>
                    <a:pt x="73" y="1"/>
                  </a:moveTo>
                  <a:cubicBezTo>
                    <a:pt x="36" y="1"/>
                    <a:pt x="0" y="29"/>
                    <a:pt x="0" y="72"/>
                  </a:cubicBezTo>
                  <a:cubicBezTo>
                    <a:pt x="0" y="116"/>
                    <a:pt x="36" y="145"/>
                    <a:pt x="73" y="145"/>
                  </a:cubicBezTo>
                  <a:cubicBezTo>
                    <a:pt x="91" y="145"/>
                    <a:pt x="109" y="138"/>
                    <a:pt x="123" y="124"/>
                  </a:cubicBezTo>
                  <a:cubicBezTo>
                    <a:pt x="152" y="96"/>
                    <a:pt x="152" y="49"/>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409317" y="1657203"/>
              <a:ext cx="21140" cy="20035"/>
            </a:xfrm>
            <a:custGeom>
              <a:avLst/>
              <a:gdLst/>
              <a:ahLst/>
              <a:cxnLst/>
              <a:rect l="l" t="t" r="r" b="b"/>
              <a:pathLst>
                <a:path w="153" h="145" extrusionOk="0">
                  <a:moveTo>
                    <a:pt x="72" y="0"/>
                  </a:moveTo>
                  <a:cubicBezTo>
                    <a:pt x="36" y="0"/>
                    <a:pt x="0" y="29"/>
                    <a:pt x="0" y="72"/>
                  </a:cubicBezTo>
                  <a:cubicBezTo>
                    <a:pt x="0" y="116"/>
                    <a:pt x="36" y="145"/>
                    <a:pt x="73" y="145"/>
                  </a:cubicBezTo>
                  <a:cubicBezTo>
                    <a:pt x="91" y="145"/>
                    <a:pt x="109" y="138"/>
                    <a:pt x="124" y="124"/>
                  </a:cubicBezTo>
                  <a:cubicBezTo>
                    <a:pt x="152" y="96"/>
                    <a:pt x="152" y="50"/>
                    <a:pt x="124" y="22"/>
                  </a:cubicBezTo>
                  <a:cubicBezTo>
                    <a:pt x="109" y="7"/>
                    <a:pt x="90"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74535" y="1722421"/>
              <a:ext cx="20173" cy="20173"/>
            </a:xfrm>
            <a:custGeom>
              <a:avLst/>
              <a:gdLst/>
              <a:ahLst/>
              <a:cxnLst/>
              <a:rect l="l" t="t" r="r" b="b"/>
              <a:pathLst>
                <a:path w="146" h="146" extrusionOk="0">
                  <a:moveTo>
                    <a:pt x="72" y="1"/>
                  </a:moveTo>
                  <a:cubicBezTo>
                    <a:pt x="33" y="1"/>
                    <a:pt x="1" y="33"/>
                    <a:pt x="1" y="72"/>
                  </a:cubicBezTo>
                  <a:cubicBezTo>
                    <a:pt x="1" y="113"/>
                    <a:pt x="33" y="145"/>
                    <a:pt x="72" y="145"/>
                  </a:cubicBezTo>
                  <a:cubicBezTo>
                    <a:pt x="113" y="145"/>
                    <a:pt x="145" y="113"/>
                    <a:pt x="145" y="72"/>
                  </a:cubicBezTo>
                  <a:cubicBezTo>
                    <a:pt x="145" y="33"/>
                    <a:pt x="113"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539752" y="1787500"/>
              <a:ext cx="21140" cy="20311"/>
            </a:xfrm>
            <a:custGeom>
              <a:avLst/>
              <a:gdLst/>
              <a:ahLst/>
              <a:cxnLst/>
              <a:rect l="l" t="t" r="r" b="b"/>
              <a:pathLst>
                <a:path w="153" h="147" extrusionOk="0">
                  <a:moveTo>
                    <a:pt x="73" y="1"/>
                  </a:moveTo>
                  <a:cubicBezTo>
                    <a:pt x="36" y="1"/>
                    <a:pt x="1" y="30"/>
                    <a:pt x="1" y="74"/>
                  </a:cubicBezTo>
                  <a:cubicBezTo>
                    <a:pt x="1" y="117"/>
                    <a:pt x="36" y="146"/>
                    <a:pt x="73" y="146"/>
                  </a:cubicBezTo>
                  <a:cubicBezTo>
                    <a:pt x="91" y="146"/>
                    <a:pt x="109" y="140"/>
                    <a:pt x="124" y="125"/>
                  </a:cubicBezTo>
                  <a:cubicBezTo>
                    <a:pt x="152" y="96"/>
                    <a:pt x="152" y="51"/>
                    <a:pt x="124"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604969" y="1852994"/>
              <a:ext cx="21140" cy="20035"/>
            </a:xfrm>
            <a:custGeom>
              <a:avLst/>
              <a:gdLst/>
              <a:ahLst/>
              <a:cxnLst/>
              <a:rect l="l" t="t" r="r" b="b"/>
              <a:pathLst>
                <a:path w="153" h="145" extrusionOk="0">
                  <a:moveTo>
                    <a:pt x="74" y="0"/>
                  </a:moveTo>
                  <a:cubicBezTo>
                    <a:pt x="36" y="0"/>
                    <a:pt x="1" y="29"/>
                    <a:pt x="1" y="73"/>
                  </a:cubicBezTo>
                  <a:cubicBezTo>
                    <a:pt x="1" y="116"/>
                    <a:pt x="36" y="144"/>
                    <a:pt x="73" y="144"/>
                  </a:cubicBezTo>
                  <a:cubicBezTo>
                    <a:pt x="91" y="144"/>
                    <a:pt x="109" y="138"/>
                    <a:pt x="124" y="123"/>
                  </a:cubicBezTo>
                  <a:cubicBezTo>
                    <a:pt x="153" y="96"/>
                    <a:pt x="153" y="49"/>
                    <a:pt x="124" y="21"/>
                  </a:cubicBezTo>
                  <a:cubicBezTo>
                    <a:pt x="109" y="7"/>
                    <a:pt x="91"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670187" y="1918211"/>
              <a:ext cx="20173" cy="20035"/>
            </a:xfrm>
            <a:custGeom>
              <a:avLst/>
              <a:gdLst/>
              <a:ahLst/>
              <a:cxnLst/>
              <a:rect l="l" t="t" r="r" b="b"/>
              <a:pathLst>
                <a:path w="146" h="145" extrusionOk="0">
                  <a:moveTo>
                    <a:pt x="73" y="0"/>
                  </a:moveTo>
                  <a:cubicBezTo>
                    <a:pt x="33" y="0"/>
                    <a:pt x="1" y="32"/>
                    <a:pt x="1" y="72"/>
                  </a:cubicBezTo>
                  <a:cubicBezTo>
                    <a:pt x="1" y="111"/>
                    <a:pt x="33" y="145"/>
                    <a:pt x="73" y="145"/>
                  </a:cubicBezTo>
                  <a:cubicBezTo>
                    <a:pt x="113" y="145"/>
                    <a:pt x="146" y="111"/>
                    <a:pt x="146" y="72"/>
                  </a:cubicBezTo>
                  <a:cubicBezTo>
                    <a:pt x="146" y="32"/>
                    <a:pt x="113"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8"/>
          <p:cNvGrpSpPr/>
          <p:nvPr/>
        </p:nvGrpSpPr>
        <p:grpSpPr>
          <a:xfrm>
            <a:off x="450425" y="4608500"/>
            <a:ext cx="264675" cy="222000"/>
            <a:chOff x="1858425" y="4612725"/>
            <a:chExt cx="264675" cy="222000"/>
          </a:xfrm>
        </p:grpSpPr>
        <p:cxnSp>
          <p:nvCxnSpPr>
            <p:cNvPr id="532" name="Google Shape;532;p28"/>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533" name="Google Shape;533;p28"/>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534" name="Google Shape;534;p28"/>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535" name="Google Shape;535;p28"/>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_1_1">
    <p:bg>
      <p:bgPr>
        <a:solidFill>
          <a:schemeClr val="dk1"/>
        </a:solidFill>
        <a:effectLst/>
      </p:bgPr>
    </p:bg>
    <p:spTree>
      <p:nvGrpSpPr>
        <p:cNvPr id="1" name="Shape 645"/>
        <p:cNvGrpSpPr/>
        <p:nvPr/>
      </p:nvGrpSpPr>
      <p:grpSpPr>
        <a:xfrm>
          <a:off x="0" y="0"/>
          <a:ext cx="0" cy="0"/>
          <a:chOff x="0" y="0"/>
          <a:chExt cx="0" cy="0"/>
        </a:xfrm>
      </p:grpSpPr>
      <p:sp>
        <p:nvSpPr>
          <p:cNvPr id="646" name="Google Shape;646;p32"/>
          <p:cNvSpPr txBox="1">
            <a:spLocks noGrp="1"/>
          </p:cNvSpPr>
          <p:nvPr>
            <p:ph type="subTitle" idx="1"/>
          </p:nvPr>
        </p:nvSpPr>
        <p:spPr>
          <a:xfrm>
            <a:off x="1183247" y="3435681"/>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47" name="Google Shape;647;p32"/>
          <p:cNvSpPr txBox="1">
            <a:spLocks noGrp="1"/>
          </p:cNvSpPr>
          <p:nvPr>
            <p:ph type="subTitle" idx="2"/>
          </p:nvPr>
        </p:nvSpPr>
        <p:spPr>
          <a:xfrm>
            <a:off x="3516631" y="3435682"/>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48" name="Google Shape;648;p32"/>
          <p:cNvSpPr txBox="1">
            <a:spLocks noGrp="1"/>
          </p:cNvSpPr>
          <p:nvPr>
            <p:ph type="subTitle" idx="3"/>
          </p:nvPr>
        </p:nvSpPr>
        <p:spPr>
          <a:xfrm>
            <a:off x="5857775" y="3435682"/>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49" name="Google Shape;649;p32"/>
          <p:cNvSpPr txBox="1">
            <a:spLocks noGrp="1"/>
          </p:cNvSpPr>
          <p:nvPr>
            <p:ph type="subTitle" idx="4"/>
          </p:nvPr>
        </p:nvSpPr>
        <p:spPr>
          <a:xfrm>
            <a:off x="1320347" y="3047835"/>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0" name="Google Shape;650;p32"/>
          <p:cNvSpPr txBox="1">
            <a:spLocks noGrp="1"/>
          </p:cNvSpPr>
          <p:nvPr>
            <p:ph type="subTitle" idx="5"/>
          </p:nvPr>
        </p:nvSpPr>
        <p:spPr>
          <a:xfrm>
            <a:off x="3653731" y="304782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1" name="Google Shape;651;p32"/>
          <p:cNvSpPr txBox="1">
            <a:spLocks noGrp="1"/>
          </p:cNvSpPr>
          <p:nvPr>
            <p:ph type="subTitle" idx="6"/>
          </p:nvPr>
        </p:nvSpPr>
        <p:spPr>
          <a:xfrm>
            <a:off x="5994875" y="304782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2" name="Google Shape;652;p32"/>
          <p:cNvSpPr txBox="1">
            <a:spLocks noGrp="1"/>
          </p:cNvSpPr>
          <p:nvPr>
            <p:ph type="subTitle" idx="7"/>
          </p:nvPr>
        </p:nvSpPr>
        <p:spPr>
          <a:xfrm>
            <a:off x="1183247" y="1872101"/>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53" name="Google Shape;653;p32"/>
          <p:cNvSpPr txBox="1">
            <a:spLocks noGrp="1"/>
          </p:cNvSpPr>
          <p:nvPr>
            <p:ph type="subTitle" idx="8"/>
          </p:nvPr>
        </p:nvSpPr>
        <p:spPr>
          <a:xfrm>
            <a:off x="3516631" y="1872095"/>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54" name="Google Shape;654;p32"/>
          <p:cNvSpPr txBox="1">
            <a:spLocks noGrp="1"/>
          </p:cNvSpPr>
          <p:nvPr>
            <p:ph type="subTitle" idx="9"/>
          </p:nvPr>
        </p:nvSpPr>
        <p:spPr>
          <a:xfrm>
            <a:off x="5857775" y="1872095"/>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55" name="Google Shape;655;p32"/>
          <p:cNvSpPr txBox="1">
            <a:spLocks noGrp="1"/>
          </p:cNvSpPr>
          <p:nvPr>
            <p:ph type="subTitle" idx="13"/>
          </p:nvPr>
        </p:nvSpPr>
        <p:spPr>
          <a:xfrm>
            <a:off x="1320347" y="150230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6" name="Google Shape;656;p32"/>
          <p:cNvSpPr txBox="1">
            <a:spLocks noGrp="1"/>
          </p:cNvSpPr>
          <p:nvPr>
            <p:ph type="subTitle" idx="14"/>
          </p:nvPr>
        </p:nvSpPr>
        <p:spPr>
          <a:xfrm>
            <a:off x="3653731" y="150230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7" name="Google Shape;657;p32"/>
          <p:cNvSpPr txBox="1">
            <a:spLocks noGrp="1"/>
          </p:cNvSpPr>
          <p:nvPr>
            <p:ph type="subTitle" idx="15"/>
          </p:nvPr>
        </p:nvSpPr>
        <p:spPr>
          <a:xfrm>
            <a:off x="5994875" y="150230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8" name="Google Shape;658;p32"/>
          <p:cNvSpPr txBox="1">
            <a:spLocks noGrp="1"/>
          </p:cNvSpPr>
          <p:nvPr>
            <p:ph type="title"/>
          </p:nvPr>
        </p:nvSpPr>
        <p:spPr>
          <a:xfrm>
            <a:off x="719990" y="44166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9" name="Google Shape;659;p32"/>
          <p:cNvSpPr/>
          <p:nvPr/>
        </p:nvSpPr>
        <p:spPr>
          <a:xfrm rot="-828697" flipH="1">
            <a:off x="-4318790" y="2693242"/>
            <a:ext cx="11932417" cy="605900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2"/>
          <p:cNvGrpSpPr/>
          <p:nvPr/>
        </p:nvGrpSpPr>
        <p:grpSpPr>
          <a:xfrm>
            <a:off x="7971920" y="413984"/>
            <a:ext cx="442959" cy="147424"/>
            <a:chOff x="7749438" y="2914107"/>
            <a:chExt cx="268818" cy="89462"/>
          </a:xfrm>
        </p:grpSpPr>
        <p:sp>
          <p:nvSpPr>
            <p:cNvPr id="661" name="Google Shape;661;p32"/>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32"/>
          <p:cNvGrpSpPr/>
          <p:nvPr/>
        </p:nvGrpSpPr>
        <p:grpSpPr>
          <a:xfrm>
            <a:off x="455325" y="4608500"/>
            <a:ext cx="264675" cy="222000"/>
            <a:chOff x="1858425" y="4612725"/>
            <a:chExt cx="264675" cy="222000"/>
          </a:xfrm>
        </p:grpSpPr>
        <p:cxnSp>
          <p:nvCxnSpPr>
            <p:cNvPr id="666" name="Google Shape;666;p32"/>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667" name="Google Shape;667;p32"/>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668" name="Google Shape;668;p32"/>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669" name="Google Shape;669;p32"/>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_1">
    <p:bg>
      <p:bgPr>
        <a:solidFill>
          <a:schemeClr val="dk1"/>
        </a:solidFill>
        <a:effectLst/>
      </p:bgPr>
    </p:bg>
    <p:spTree>
      <p:nvGrpSpPr>
        <p:cNvPr id="1" name="Shape 670"/>
        <p:cNvGrpSpPr/>
        <p:nvPr/>
      </p:nvGrpSpPr>
      <p:grpSpPr>
        <a:xfrm>
          <a:off x="0" y="0"/>
          <a:ext cx="0" cy="0"/>
          <a:chOff x="0" y="0"/>
          <a:chExt cx="0" cy="0"/>
        </a:xfrm>
      </p:grpSpPr>
      <p:sp>
        <p:nvSpPr>
          <p:cNvPr id="671" name="Google Shape;671;p33"/>
          <p:cNvSpPr txBox="1">
            <a:spLocks noGrp="1"/>
          </p:cNvSpPr>
          <p:nvPr>
            <p:ph type="subTitle" idx="1"/>
          </p:nvPr>
        </p:nvSpPr>
        <p:spPr>
          <a:xfrm>
            <a:off x="715100" y="1929225"/>
            <a:ext cx="3071100" cy="615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2" name="Google Shape;672;p33"/>
          <p:cNvSpPr txBox="1">
            <a:spLocks noGrp="1"/>
          </p:cNvSpPr>
          <p:nvPr>
            <p:ph type="subTitle" idx="2"/>
          </p:nvPr>
        </p:nvSpPr>
        <p:spPr>
          <a:xfrm>
            <a:off x="715100" y="3272888"/>
            <a:ext cx="3071100" cy="615600"/>
          </a:xfrm>
          <a:prstGeom prst="rect">
            <a:avLst/>
          </a:prstGeom>
          <a:noFill/>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673" name="Google Shape;673;p33"/>
          <p:cNvSpPr txBox="1">
            <a:spLocks noGrp="1"/>
          </p:cNvSpPr>
          <p:nvPr>
            <p:ph type="title" hasCustomPrompt="1"/>
          </p:nvPr>
        </p:nvSpPr>
        <p:spPr>
          <a:xfrm>
            <a:off x="715100" y="1370025"/>
            <a:ext cx="36516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674" name="Google Shape;674;p33"/>
          <p:cNvSpPr txBox="1">
            <a:spLocks noGrp="1"/>
          </p:cNvSpPr>
          <p:nvPr>
            <p:ph type="title" idx="3" hasCustomPrompt="1"/>
          </p:nvPr>
        </p:nvSpPr>
        <p:spPr>
          <a:xfrm>
            <a:off x="715100" y="2708863"/>
            <a:ext cx="36516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675" name="Google Shape;675;p3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6" name="Google Shape;676;p33"/>
          <p:cNvSpPr/>
          <p:nvPr/>
        </p:nvSpPr>
        <p:spPr>
          <a:xfrm rot="-3159936" flipH="1">
            <a:off x="3281879" y="964660"/>
            <a:ext cx="11932808" cy="605875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3159936" flipH="1">
            <a:off x="3852373" y="1584015"/>
            <a:ext cx="11932808" cy="605875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8508775" y="330525"/>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679" name="Google Shape;679;p33"/>
          <p:cNvGrpSpPr/>
          <p:nvPr/>
        </p:nvGrpSpPr>
        <p:grpSpPr>
          <a:xfrm rot="5400000">
            <a:off x="493620" y="4539671"/>
            <a:ext cx="442959" cy="147424"/>
            <a:chOff x="7749438" y="2914107"/>
            <a:chExt cx="268818" cy="89462"/>
          </a:xfrm>
        </p:grpSpPr>
        <p:sp>
          <p:nvSpPr>
            <p:cNvPr id="680" name="Google Shape;680;p33"/>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rgbClr val="191919"/>
        </a:solidFill>
        <a:effectLst/>
      </p:bgPr>
    </p:bg>
    <p:spTree>
      <p:nvGrpSpPr>
        <p:cNvPr id="1" name="Shape 695"/>
        <p:cNvGrpSpPr/>
        <p:nvPr/>
      </p:nvGrpSpPr>
      <p:grpSpPr>
        <a:xfrm>
          <a:off x="0" y="0"/>
          <a:ext cx="0" cy="0"/>
          <a:chOff x="0" y="0"/>
          <a:chExt cx="0" cy="0"/>
        </a:xfrm>
      </p:grpSpPr>
      <p:grpSp>
        <p:nvGrpSpPr>
          <p:cNvPr id="696" name="Google Shape;696;p35"/>
          <p:cNvGrpSpPr/>
          <p:nvPr/>
        </p:nvGrpSpPr>
        <p:grpSpPr>
          <a:xfrm>
            <a:off x="1253745" y="3501234"/>
            <a:ext cx="442959" cy="147424"/>
            <a:chOff x="7749438" y="2914107"/>
            <a:chExt cx="268818" cy="89462"/>
          </a:xfrm>
        </p:grpSpPr>
        <p:sp>
          <p:nvSpPr>
            <p:cNvPr id="697" name="Google Shape;697;p35"/>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35"/>
          <p:cNvSpPr/>
          <p:nvPr/>
        </p:nvSpPr>
        <p:spPr>
          <a:xfrm rot="10800000">
            <a:off x="-1634451" y="-5023728"/>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rot="-1045168" flipH="1">
            <a:off x="-2228466" y="2461181"/>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8428900" y="313000"/>
            <a:ext cx="264675" cy="222000"/>
            <a:chOff x="1858425" y="4612725"/>
            <a:chExt cx="264675" cy="222000"/>
          </a:xfrm>
        </p:grpSpPr>
        <p:cxnSp>
          <p:nvCxnSpPr>
            <p:cNvPr id="704" name="Google Shape;704;p35"/>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705" name="Google Shape;705;p35"/>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706" name="Google Shape;706;p35"/>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707" name="Google Shape;707;p35"/>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rgbClr val="191919"/>
        </a:solidFill>
        <a:effectLst/>
      </p:bgPr>
    </p:bg>
    <p:spTree>
      <p:nvGrpSpPr>
        <p:cNvPr id="1" name="Shape 708"/>
        <p:cNvGrpSpPr/>
        <p:nvPr/>
      </p:nvGrpSpPr>
      <p:grpSpPr>
        <a:xfrm>
          <a:off x="0" y="0"/>
          <a:ext cx="0" cy="0"/>
          <a:chOff x="0" y="0"/>
          <a:chExt cx="0" cy="0"/>
        </a:xfrm>
      </p:grpSpPr>
      <p:sp>
        <p:nvSpPr>
          <p:cNvPr id="709" name="Google Shape;709;p36"/>
          <p:cNvSpPr/>
          <p:nvPr/>
        </p:nvSpPr>
        <p:spPr>
          <a:xfrm>
            <a:off x="-301212" y="2171700"/>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rot="9754832" flipH="1">
            <a:off x="-895216" y="-3376635"/>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6"/>
          <p:cNvGrpSpPr/>
          <p:nvPr/>
        </p:nvGrpSpPr>
        <p:grpSpPr>
          <a:xfrm rot="5400000">
            <a:off x="-734210" y="3491846"/>
            <a:ext cx="2148655" cy="84630"/>
            <a:chOff x="1593183" y="4904561"/>
            <a:chExt cx="3994524" cy="157335"/>
          </a:xfrm>
        </p:grpSpPr>
        <p:sp>
          <p:nvSpPr>
            <p:cNvPr id="712" name="Google Shape;712;p36"/>
            <p:cNvSpPr/>
            <p:nvPr/>
          </p:nvSpPr>
          <p:spPr>
            <a:xfrm>
              <a:off x="1593183" y="4904561"/>
              <a:ext cx="184219" cy="157335"/>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2137981" y="4904561"/>
              <a:ext cx="183563" cy="157335"/>
            </a:xfrm>
            <a:custGeom>
              <a:avLst/>
              <a:gdLst/>
              <a:ahLst/>
              <a:cxnLst/>
              <a:rect l="l" t="t" r="r" b="b"/>
              <a:pathLst>
                <a:path w="280" h="240" extrusionOk="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2682123" y="4904561"/>
              <a:ext cx="182908" cy="157335"/>
            </a:xfrm>
            <a:custGeom>
              <a:avLst/>
              <a:gdLst/>
              <a:ahLst/>
              <a:cxnLst/>
              <a:rect l="l" t="t" r="r" b="b"/>
              <a:pathLst>
                <a:path w="279" h="240" extrusionOk="0">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3225610" y="4904561"/>
              <a:ext cx="183563" cy="157335"/>
            </a:xfrm>
            <a:custGeom>
              <a:avLst/>
              <a:gdLst/>
              <a:ahLst/>
              <a:cxnLst/>
              <a:rect l="l" t="t" r="r" b="b"/>
              <a:pathLst>
                <a:path w="280" h="240" extrusionOk="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3769752" y="4904561"/>
              <a:ext cx="183563" cy="157335"/>
            </a:xfrm>
            <a:custGeom>
              <a:avLst/>
              <a:gdLst/>
              <a:ahLst/>
              <a:cxnLst/>
              <a:rect l="l" t="t" r="r" b="b"/>
              <a:pathLst>
                <a:path w="280" h="240" extrusionOk="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4313894" y="4904561"/>
              <a:ext cx="184219" cy="157335"/>
            </a:xfrm>
            <a:custGeom>
              <a:avLst/>
              <a:gdLst/>
              <a:ahLst/>
              <a:cxnLst/>
              <a:rect l="l" t="t" r="r" b="b"/>
              <a:pathLst>
                <a:path w="281" h="240" extrusionOk="0">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858691" y="4904561"/>
              <a:ext cx="184219" cy="157335"/>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5403489" y="4904561"/>
              <a:ext cx="184219" cy="157335"/>
            </a:xfrm>
            <a:custGeom>
              <a:avLst/>
              <a:gdLst/>
              <a:ahLst/>
              <a:cxnLst/>
              <a:rect l="l" t="t" r="r" b="b"/>
              <a:pathLst>
                <a:path w="281" h="240" extrusionOk="0">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6"/>
          <p:cNvGrpSpPr/>
          <p:nvPr/>
        </p:nvGrpSpPr>
        <p:grpSpPr>
          <a:xfrm rot="5400000">
            <a:off x="8207420" y="1420609"/>
            <a:ext cx="442959" cy="147424"/>
            <a:chOff x="7749438" y="2914107"/>
            <a:chExt cx="268818" cy="89462"/>
          </a:xfrm>
        </p:grpSpPr>
        <p:sp>
          <p:nvSpPr>
            <p:cNvPr id="721" name="Google Shape;721;p36"/>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191919"/>
        </a:solidFill>
        <a:effectLst/>
      </p:bgPr>
    </p:bg>
    <p:spTree>
      <p:nvGrpSpPr>
        <p:cNvPr id="1" name="Shape 108"/>
        <p:cNvGrpSpPr/>
        <p:nvPr/>
      </p:nvGrpSpPr>
      <p:grpSpPr>
        <a:xfrm>
          <a:off x="0" y="0"/>
          <a:ext cx="0" cy="0"/>
          <a:chOff x="0" y="0"/>
          <a:chExt cx="0" cy="0"/>
        </a:xfrm>
      </p:grpSpPr>
      <p:sp>
        <p:nvSpPr>
          <p:cNvPr id="109" name="Google Shape;109;p6"/>
          <p:cNvSpPr txBox="1">
            <a:spLocks noGrp="1"/>
          </p:cNvSpPr>
          <p:nvPr>
            <p:ph type="title"/>
          </p:nvPr>
        </p:nvSpPr>
        <p:spPr>
          <a:xfrm>
            <a:off x="720000" y="397400"/>
            <a:ext cx="7704000" cy="723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6"/>
          <p:cNvSpPr/>
          <p:nvPr/>
        </p:nvSpPr>
        <p:spPr>
          <a:xfrm rot="1001129">
            <a:off x="-2581476" y="2249314"/>
            <a:ext cx="14095371" cy="762317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9798871" flipH="1">
            <a:off x="5929637" y="-5217361"/>
            <a:ext cx="14095371" cy="762317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6"/>
          <p:cNvGrpSpPr/>
          <p:nvPr/>
        </p:nvGrpSpPr>
        <p:grpSpPr>
          <a:xfrm rot="10390200" flipH="1">
            <a:off x="8350198" y="661563"/>
            <a:ext cx="382628" cy="285530"/>
            <a:chOff x="8730655" y="2307484"/>
            <a:chExt cx="275279" cy="205420"/>
          </a:xfrm>
        </p:grpSpPr>
        <p:sp>
          <p:nvSpPr>
            <p:cNvPr id="113" name="Google Shape;113;p6"/>
            <p:cNvSpPr/>
            <p:nvPr/>
          </p:nvSpPr>
          <p:spPr>
            <a:xfrm>
              <a:off x="8730655" y="2307484"/>
              <a:ext cx="137419" cy="135561"/>
            </a:xfrm>
            <a:custGeom>
              <a:avLst/>
              <a:gdLst/>
              <a:ahLst/>
              <a:cxnLst/>
              <a:rect l="l" t="t" r="r" b="b"/>
              <a:pathLst>
                <a:path w="1255" h="1238" extrusionOk="0">
                  <a:moveTo>
                    <a:pt x="1254" y="0"/>
                  </a:moveTo>
                  <a:lnTo>
                    <a:pt x="0" y="1237"/>
                  </a:lnTo>
                  <a:lnTo>
                    <a:pt x="1254" y="1237"/>
                  </a:lnTo>
                  <a:lnTo>
                    <a:pt x="1254" y="0"/>
                  </a:lnTo>
                  <a:close/>
                </a:path>
              </a:pathLst>
            </a:custGeom>
            <a:solidFill>
              <a:schemeClr val="lt1"/>
            </a:solidFill>
            <a:ln w="750" cap="flat" cmpd="sng">
              <a:solidFill>
                <a:srgbClr val="FFFFFF"/>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8936950" y="2442934"/>
              <a:ext cx="68983" cy="69971"/>
            </a:xfrm>
            <a:custGeom>
              <a:avLst/>
              <a:gdLst/>
              <a:ahLst/>
              <a:cxnLst/>
              <a:rect l="l" t="t" r="r" b="b"/>
              <a:pathLst>
                <a:path w="630" h="639" extrusionOk="0">
                  <a:moveTo>
                    <a:pt x="0" y="0"/>
                  </a:moveTo>
                  <a:lnTo>
                    <a:pt x="0" y="639"/>
                  </a:lnTo>
                  <a:lnTo>
                    <a:pt x="630" y="0"/>
                  </a:lnTo>
                  <a:close/>
                </a:path>
              </a:pathLst>
            </a:custGeom>
            <a:solidFill>
              <a:schemeClr val="lt1"/>
            </a:solidFill>
            <a:ln w="750" cap="flat" cmpd="sng">
              <a:solidFill>
                <a:srgbClr val="FFFFFF"/>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6"/>
          <p:cNvGrpSpPr/>
          <p:nvPr/>
        </p:nvGrpSpPr>
        <p:grpSpPr>
          <a:xfrm rot="5400000">
            <a:off x="424807" y="3871359"/>
            <a:ext cx="442959" cy="147424"/>
            <a:chOff x="7749438" y="2914107"/>
            <a:chExt cx="268818" cy="89462"/>
          </a:xfrm>
        </p:grpSpPr>
        <p:sp>
          <p:nvSpPr>
            <p:cNvPr id="116" name="Google Shape;116;p6"/>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_1_1">
    <p:bg>
      <p:bgPr>
        <a:solidFill>
          <a:srgbClr val="191919"/>
        </a:solidFill>
        <a:effectLst/>
      </p:bgPr>
    </p:bg>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a:off x="715100" y="1852650"/>
            <a:ext cx="4099800" cy="63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7"/>
          <p:cNvSpPr txBox="1">
            <a:spLocks noGrp="1"/>
          </p:cNvSpPr>
          <p:nvPr>
            <p:ph type="subTitle" idx="1"/>
          </p:nvPr>
        </p:nvSpPr>
        <p:spPr>
          <a:xfrm>
            <a:off x="715100" y="2551725"/>
            <a:ext cx="40998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23" name="Google Shape;123;p7"/>
          <p:cNvSpPr/>
          <p:nvPr/>
        </p:nvSpPr>
        <p:spPr>
          <a:xfrm rot="-3327390" flipH="1">
            <a:off x="1735445" y="2035593"/>
            <a:ext cx="11729568" cy="8539300"/>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rot="-3327401" flipH="1">
            <a:off x="2308964" y="-1452835"/>
            <a:ext cx="14243270" cy="9420029"/>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4407602" flipH="1">
            <a:off x="4364186" y="958635"/>
            <a:ext cx="13573461" cy="928684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7"/>
          <p:cNvGrpSpPr/>
          <p:nvPr/>
        </p:nvGrpSpPr>
        <p:grpSpPr>
          <a:xfrm>
            <a:off x="715101" y="534999"/>
            <a:ext cx="1608509" cy="174242"/>
            <a:chOff x="7696550" y="850149"/>
            <a:chExt cx="1671873" cy="181125"/>
          </a:xfrm>
        </p:grpSpPr>
        <p:sp>
          <p:nvSpPr>
            <p:cNvPr id="127" name="Google Shape;127;p7"/>
            <p:cNvSpPr/>
            <p:nvPr/>
          </p:nvSpPr>
          <p:spPr>
            <a:xfrm>
              <a:off x="7696550"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7811023"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7925280"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8039754" y="850149"/>
              <a:ext cx="60590" cy="51936"/>
            </a:xfrm>
            <a:custGeom>
              <a:avLst/>
              <a:gdLst/>
              <a:ahLst/>
              <a:cxnLst/>
              <a:rect l="l" t="t" r="r" b="b"/>
              <a:pathLst>
                <a:path w="280" h="240" extrusionOk="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8154227" y="850149"/>
              <a:ext cx="60374" cy="51936"/>
            </a:xfrm>
            <a:custGeom>
              <a:avLst/>
              <a:gdLst/>
              <a:ahLst/>
              <a:cxnLst/>
              <a:rect l="l" t="t" r="r" b="b"/>
              <a:pathLst>
                <a:path w="279" h="240" extrusionOk="0">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8268484" y="850149"/>
              <a:ext cx="60590" cy="51936"/>
            </a:xfrm>
            <a:custGeom>
              <a:avLst/>
              <a:gdLst/>
              <a:ahLst/>
              <a:cxnLst/>
              <a:rect l="l" t="t" r="r" b="b"/>
              <a:pathLst>
                <a:path w="280" h="240" extrusionOk="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8382741"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497215"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611472"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8725729" y="850149"/>
              <a:ext cx="60806" cy="51936"/>
            </a:xfrm>
            <a:custGeom>
              <a:avLst/>
              <a:gdLst/>
              <a:ahLst/>
              <a:cxnLst/>
              <a:rect l="l" t="t" r="r" b="b"/>
              <a:pathLst>
                <a:path w="281" h="240" extrusionOk="0">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8840418" y="850149"/>
              <a:ext cx="60374" cy="51936"/>
            </a:xfrm>
            <a:custGeom>
              <a:avLst/>
              <a:gdLst/>
              <a:ahLst/>
              <a:cxnLst/>
              <a:rect l="l" t="t" r="r" b="b"/>
              <a:pathLst>
                <a:path w="279" h="240" extrusionOk="0">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8954459" y="850149"/>
              <a:ext cx="60590" cy="51936"/>
            </a:xfrm>
            <a:custGeom>
              <a:avLst/>
              <a:gdLst/>
              <a:ahLst/>
              <a:cxnLst/>
              <a:rect l="l" t="t" r="r" b="b"/>
              <a:pathLst>
                <a:path w="280" h="240" extrusionOk="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049924"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8164181"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278655" y="979338"/>
              <a:ext cx="60590" cy="51936"/>
            </a:xfrm>
            <a:custGeom>
              <a:avLst/>
              <a:gdLst/>
              <a:ahLst/>
              <a:cxnLst/>
              <a:rect l="l" t="t" r="r" b="b"/>
              <a:pathLst>
                <a:path w="280" h="240" extrusionOk="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8392912" y="979338"/>
              <a:ext cx="60806" cy="51936"/>
            </a:xfrm>
            <a:custGeom>
              <a:avLst/>
              <a:gdLst/>
              <a:ahLst/>
              <a:cxnLst/>
              <a:rect l="l" t="t" r="r" b="b"/>
              <a:pathLst>
                <a:path w="281" h="240" extrusionOk="0">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507169"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8621642" y="979338"/>
              <a:ext cx="60590" cy="51936"/>
            </a:xfrm>
            <a:custGeom>
              <a:avLst/>
              <a:gdLst/>
              <a:ahLst/>
              <a:cxnLst/>
              <a:rect l="l" t="t" r="r" b="b"/>
              <a:pathLst>
                <a:path w="280" h="240" extrusionOk="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8736116" y="979338"/>
              <a:ext cx="60374" cy="51936"/>
            </a:xfrm>
            <a:custGeom>
              <a:avLst/>
              <a:gdLst/>
              <a:ahLst/>
              <a:cxnLst/>
              <a:rect l="l" t="t" r="r" b="b"/>
              <a:pathLst>
                <a:path w="279" h="240" extrusionOk="0">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8850373" y="979338"/>
              <a:ext cx="60590" cy="51936"/>
            </a:xfrm>
            <a:custGeom>
              <a:avLst/>
              <a:gdLst/>
              <a:ahLst/>
              <a:cxnLst/>
              <a:rect l="l" t="t" r="r" b="b"/>
              <a:pathLst>
                <a:path w="280" h="240" extrusionOk="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8964846" y="979338"/>
              <a:ext cx="60590" cy="51936"/>
            </a:xfrm>
            <a:custGeom>
              <a:avLst/>
              <a:gdLst/>
              <a:ahLst/>
              <a:cxnLst/>
              <a:rect l="l" t="t" r="r" b="b"/>
              <a:pathLst>
                <a:path w="280" h="240" extrusionOk="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9079103" y="979338"/>
              <a:ext cx="60806" cy="51936"/>
            </a:xfrm>
            <a:custGeom>
              <a:avLst/>
              <a:gdLst/>
              <a:ahLst/>
              <a:cxnLst/>
              <a:rect l="l" t="t" r="r" b="b"/>
              <a:pathLst>
                <a:path w="281" h="240" extrusionOk="0">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9193360"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9307617" y="979338"/>
              <a:ext cx="60806" cy="51936"/>
            </a:xfrm>
            <a:custGeom>
              <a:avLst/>
              <a:gdLst/>
              <a:ahLst/>
              <a:cxnLst/>
              <a:rect l="l" t="t" r="r" b="b"/>
              <a:pathLst>
                <a:path w="281" h="240" extrusionOk="0">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7"/>
          <p:cNvGrpSpPr/>
          <p:nvPr/>
        </p:nvGrpSpPr>
        <p:grpSpPr>
          <a:xfrm>
            <a:off x="450425" y="4608500"/>
            <a:ext cx="264675" cy="222000"/>
            <a:chOff x="1858425" y="4612725"/>
            <a:chExt cx="264675" cy="222000"/>
          </a:xfrm>
        </p:grpSpPr>
        <p:cxnSp>
          <p:nvCxnSpPr>
            <p:cNvPr id="152" name="Google Shape;152;p7"/>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53" name="Google Shape;153;p7"/>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54" name="Google Shape;154;p7"/>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55" name="Google Shape;155;p7"/>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extLst>
    <p:ext uri="{DCECCB84-F9BA-43D5-87BE-67443E8EF086}">
      <p15:sldGuideLst xmlns:p15="http://schemas.microsoft.com/office/powerpoint/2012/main">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191919"/>
        </a:solidFill>
        <a:effectLst/>
      </p:bgPr>
    </p:bg>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3766825" y="2000100"/>
            <a:ext cx="4017000" cy="53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0" name="Google Shape;170;p9"/>
          <p:cNvSpPr txBox="1">
            <a:spLocks noGrp="1"/>
          </p:cNvSpPr>
          <p:nvPr>
            <p:ph type="subTitle" idx="1"/>
          </p:nvPr>
        </p:nvSpPr>
        <p:spPr>
          <a:xfrm>
            <a:off x="3643825" y="2630875"/>
            <a:ext cx="4263000" cy="104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9"/>
          <p:cNvSpPr/>
          <p:nvPr/>
        </p:nvSpPr>
        <p:spPr>
          <a:xfrm rot="1001129">
            <a:off x="-1343651" y="1715239"/>
            <a:ext cx="14095371" cy="762317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9798836" flipH="1">
            <a:off x="-1456282" y="-4057182"/>
            <a:ext cx="13846306" cy="792706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9"/>
          <p:cNvGrpSpPr/>
          <p:nvPr/>
        </p:nvGrpSpPr>
        <p:grpSpPr>
          <a:xfrm>
            <a:off x="6889570" y="4381659"/>
            <a:ext cx="442959" cy="147424"/>
            <a:chOff x="7749438" y="2914107"/>
            <a:chExt cx="268818" cy="89462"/>
          </a:xfrm>
        </p:grpSpPr>
        <p:sp>
          <p:nvSpPr>
            <p:cNvPr id="174" name="Google Shape;174;p9"/>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9"/>
          <p:cNvGrpSpPr/>
          <p:nvPr/>
        </p:nvGrpSpPr>
        <p:grpSpPr>
          <a:xfrm>
            <a:off x="450413" y="1702350"/>
            <a:ext cx="264675" cy="222000"/>
            <a:chOff x="1858425" y="4612725"/>
            <a:chExt cx="264675" cy="222000"/>
          </a:xfrm>
        </p:grpSpPr>
        <p:cxnSp>
          <p:nvCxnSpPr>
            <p:cNvPr id="179" name="Google Shape;179;p9"/>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80" name="Google Shape;180;p9"/>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81" name="Google Shape;181;p9"/>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82" name="Google Shape;182;p9"/>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_AND_BODY_1_1_1_1">
    <p:bg>
      <p:bgPr>
        <a:solidFill>
          <a:schemeClr val="dk1"/>
        </a:solidFill>
        <a:effectLst/>
      </p:bgPr>
    </p:bg>
    <p:spTree>
      <p:nvGrpSpPr>
        <p:cNvPr id="1" name="Shape 185"/>
        <p:cNvGrpSpPr/>
        <p:nvPr/>
      </p:nvGrpSpPr>
      <p:grpSpPr>
        <a:xfrm>
          <a:off x="0" y="0"/>
          <a:ext cx="0" cy="0"/>
          <a:chOff x="0" y="0"/>
          <a:chExt cx="0" cy="0"/>
        </a:xfrm>
      </p:grpSpPr>
      <p:sp>
        <p:nvSpPr>
          <p:cNvPr id="186" name="Google Shape;186;p11"/>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atin typeface="Montserrat Black"/>
                <a:ea typeface="Montserrat Black"/>
                <a:cs typeface="Montserrat Black"/>
                <a:sym typeface="Montserrat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 name="Google Shape;187;p11"/>
          <p:cNvSpPr txBox="1">
            <a:spLocks noGrp="1"/>
          </p:cNvSpPr>
          <p:nvPr>
            <p:ph type="body" idx="1"/>
          </p:nvPr>
        </p:nvSpPr>
        <p:spPr>
          <a:xfrm>
            <a:off x="2085898" y="1709825"/>
            <a:ext cx="3337500" cy="2605800"/>
          </a:xfrm>
          <a:prstGeom prst="rect">
            <a:avLst/>
          </a:prstGeom>
        </p:spPr>
        <p:txBody>
          <a:bodyPr spcFirstLastPara="1" wrap="square" lIns="91425" tIns="91425" rIns="91425" bIns="91425" anchor="t" anchorCtr="0">
            <a:noAutofit/>
          </a:bodyPr>
          <a:lstStyle>
            <a:lvl1pPr marL="457200" marR="50800" lvl="0" indent="-304800" rtl="0">
              <a:lnSpc>
                <a:spcPct val="100000"/>
              </a:lnSpc>
              <a:spcBef>
                <a:spcPts val="0"/>
              </a:spcBef>
              <a:spcAft>
                <a:spcPts val="0"/>
              </a:spcAft>
              <a:buClr>
                <a:srgbClr val="FFFFFF"/>
              </a:buClr>
              <a:buSzPts val="1200"/>
              <a:buChar char="●"/>
              <a:defRPr/>
            </a:lvl1pPr>
            <a:lvl2pPr marL="914400" lvl="1" indent="-304800" rtl="0">
              <a:spcBef>
                <a:spcPts val="0"/>
              </a:spcBef>
              <a:spcAft>
                <a:spcPts val="0"/>
              </a:spcAft>
              <a:buClr>
                <a:srgbClr val="FFFFFF"/>
              </a:buClr>
              <a:buSzPts val="1200"/>
              <a:buChar char="○"/>
              <a:defRPr/>
            </a:lvl2pPr>
            <a:lvl3pPr marL="1371600" lvl="2" indent="-304800" rtl="0">
              <a:spcBef>
                <a:spcPts val="1600"/>
              </a:spcBef>
              <a:spcAft>
                <a:spcPts val="0"/>
              </a:spcAft>
              <a:buClr>
                <a:srgbClr val="FFFFFF"/>
              </a:buClr>
              <a:buSzPts val="1200"/>
              <a:buChar char="■"/>
              <a:defRPr/>
            </a:lvl3pPr>
            <a:lvl4pPr marL="1828800" lvl="3" indent="-304800" rtl="0">
              <a:spcBef>
                <a:spcPts val="1600"/>
              </a:spcBef>
              <a:spcAft>
                <a:spcPts val="0"/>
              </a:spcAft>
              <a:buClr>
                <a:srgbClr val="FFFFFF"/>
              </a:buClr>
              <a:buSzPts val="1200"/>
              <a:buChar char="●"/>
              <a:defRPr/>
            </a:lvl4pPr>
            <a:lvl5pPr marL="2286000" lvl="4" indent="-304800" rtl="0">
              <a:spcBef>
                <a:spcPts val="1600"/>
              </a:spcBef>
              <a:spcAft>
                <a:spcPts val="0"/>
              </a:spcAft>
              <a:buClr>
                <a:srgbClr val="FFFFFF"/>
              </a:buClr>
              <a:buSzPts val="1200"/>
              <a:buChar char="○"/>
              <a:defRPr/>
            </a:lvl5pPr>
            <a:lvl6pPr marL="2743200" lvl="5" indent="-304800" rtl="0">
              <a:spcBef>
                <a:spcPts val="1600"/>
              </a:spcBef>
              <a:spcAft>
                <a:spcPts val="0"/>
              </a:spcAft>
              <a:buClr>
                <a:srgbClr val="FFFFFF"/>
              </a:buClr>
              <a:buSzPts val="1200"/>
              <a:buChar char="■"/>
              <a:defRPr/>
            </a:lvl6pPr>
            <a:lvl7pPr marL="3200400" lvl="6" indent="-304800" rtl="0">
              <a:spcBef>
                <a:spcPts val="1600"/>
              </a:spcBef>
              <a:spcAft>
                <a:spcPts val="0"/>
              </a:spcAft>
              <a:buClr>
                <a:srgbClr val="FFFFFF"/>
              </a:buClr>
              <a:buSzPts val="1200"/>
              <a:buChar char="●"/>
              <a:defRPr/>
            </a:lvl7pPr>
            <a:lvl8pPr marL="3657600" lvl="7" indent="-304800" rtl="0">
              <a:spcBef>
                <a:spcPts val="1600"/>
              </a:spcBef>
              <a:spcAft>
                <a:spcPts val="0"/>
              </a:spcAft>
              <a:buClr>
                <a:srgbClr val="FFFFFF"/>
              </a:buClr>
              <a:buSzPts val="1200"/>
              <a:buChar char="○"/>
              <a:defRPr/>
            </a:lvl8pPr>
            <a:lvl9pPr marL="4114800" lvl="8" indent="-304800" rtl="0">
              <a:spcBef>
                <a:spcPts val="1600"/>
              </a:spcBef>
              <a:spcAft>
                <a:spcPts val="1600"/>
              </a:spcAft>
              <a:buClr>
                <a:srgbClr val="FFFFFF"/>
              </a:buClr>
              <a:buSzPts val="1200"/>
              <a:buChar char="■"/>
              <a:defRPr/>
            </a:lvl9pPr>
          </a:lstStyle>
          <a:p>
            <a:endParaRPr/>
          </a:p>
        </p:txBody>
      </p:sp>
      <p:sp>
        <p:nvSpPr>
          <p:cNvPr id="188" name="Google Shape;188;p11"/>
          <p:cNvSpPr/>
          <p:nvPr/>
        </p:nvSpPr>
        <p:spPr>
          <a:xfrm rot="-9754832">
            <a:off x="-2137041" y="-3710335"/>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8541400" y="437875"/>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90" name="Google Shape;190;p11"/>
          <p:cNvGrpSpPr/>
          <p:nvPr/>
        </p:nvGrpSpPr>
        <p:grpSpPr>
          <a:xfrm>
            <a:off x="450425" y="4608500"/>
            <a:ext cx="264675" cy="222000"/>
            <a:chOff x="1858425" y="4612725"/>
            <a:chExt cx="264675" cy="222000"/>
          </a:xfrm>
        </p:grpSpPr>
        <p:cxnSp>
          <p:nvCxnSpPr>
            <p:cNvPr id="191" name="Google Shape;191;p11"/>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92" name="Google Shape;192;p11"/>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93" name="Google Shape;193;p11"/>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94" name="Google Shape;194;p11"/>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3_2_1">
    <p:bg>
      <p:bgPr>
        <a:solidFill>
          <a:schemeClr val="dk1"/>
        </a:solidFill>
        <a:effectLst/>
      </p:bgPr>
    </p:bg>
    <p:spTree>
      <p:nvGrpSpPr>
        <p:cNvPr id="1" name="Shape 368"/>
        <p:cNvGrpSpPr/>
        <p:nvPr/>
      </p:nvGrpSpPr>
      <p:grpSpPr>
        <a:xfrm>
          <a:off x="0" y="0"/>
          <a:ext cx="0" cy="0"/>
          <a:chOff x="0" y="0"/>
          <a:chExt cx="0" cy="0"/>
        </a:xfrm>
      </p:grpSpPr>
      <p:sp>
        <p:nvSpPr>
          <p:cNvPr id="369" name="Google Shape;369;p19"/>
          <p:cNvSpPr/>
          <p:nvPr/>
        </p:nvSpPr>
        <p:spPr>
          <a:xfrm rot="-1001164" flipH="1">
            <a:off x="-2600357" y="1683168"/>
            <a:ext cx="13846306" cy="792706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9"/>
          <p:cNvGrpSpPr/>
          <p:nvPr/>
        </p:nvGrpSpPr>
        <p:grpSpPr>
          <a:xfrm>
            <a:off x="272145" y="3121509"/>
            <a:ext cx="442959" cy="147424"/>
            <a:chOff x="7749438" y="2914107"/>
            <a:chExt cx="268818" cy="89462"/>
          </a:xfrm>
        </p:grpSpPr>
        <p:sp>
          <p:nvSpPr>
            <p:cNvPr id="371" name="Google Shape;371;p19"/>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1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grpSp>
        <p:nvGrpSpPr>
          <p:cNvPr id="376" name="Google Shape;376;p19"/>
          <p:cNvGrpSpPr/>
          <p:nvPr/>
        </p:nvGrpSpPr>
        <p:grpSpPr>
          <a:xfrm>
            <a:off x="2986925" y="4608500"/>
            <a:ext cx="264675" cy="222000"/>
            <a:chOff x="1858425" y="4612725"/>
            <a:chExt cx="264675" cy="222000"/>
          </a:xfrm>
        </p:grpSpPr>
        <p:cxnSp>
          <p:nvCxnSpPr>
            <p:cNvPr id="377" name="Google Shape;377;p19"/>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378" name="Google Shape;378;p19"/>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379" name="Google Shape;379;p19"/>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380" name="Google Shape;380;p19"/>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ONLY_3_1_2_1">
    <p:bg>
      <p:bgPr>
        <a:solidFill>
          <a:schemeClr val="dk1"/>
        </a:solidFill>
        <a:effectLst/>
      </p:bgPr>
    </p:bg>
    <p:spTree>
      <p:nvGrpSpPr>
        <p:cNvPr id="1" name="Shape 381"/>
        <p:cNvGrpSpPr/>
        <p:nvPr/>
      </p:nvGrpSpPr>
      <p:grpSpPr>
        <a:xfrm>
          <a:off x="0" y="0"/>
          <a:ext cx="0" cy="0"/>
          <a:chOff x="0" y="0"/>
          <a:chExt cx="0" cy="0"/>
        </a:xfrm>
      </p:grpSpPr>
      <p:sp>
        <p:nvSpPr>
          <p:cNvPr id="382" name="Google Shape;382;p20"/>
          <p:cNvSpPr/>
          <p:nvPr/>
        </p:nvSpPr>
        <p:spPr>
          <a:xfrm rot="67" flipH="1">
            <a:off x="-5941624" y="1672709"/>
            <a:ext cx="11932278" cy="605904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rot="-8674203">
            <a:off x="-1518991" y="-5974516"/>
            <a:ext cx="14095423" cy="762312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003100" y="404450"/>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 name="Google Shape;385;p20"/>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grpSp>
        <p:nvGrpSpPr>
          <p:cNvPr id="386" name="Google Shape;386;p20"/>
          <p:cNvGrpSpPr/>
          <p:nvPr/>
        </p:nvGrpSpPr>
        <p:grpSpPr>
          <a:xfrm rot="5400000">
            <a:off x="8207432" y="4463684"/>
            <a:ext cx="442959" cy="147424"/>
            <a:chOff x="7749438" y="2914107"/>
            <a:chExt cx="268818" cy="89462"/>
          </a:xfrm>
        </p:grpSpPr>
        <p:sp>
          <p:nvSpPr>
            <p:cNvPr id="387" name="Google Shape;387;p20"/>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TITLE_ONLY_3_1_2_1_1">
    <p:bg>
      <p:bgPr>
        <a:solidFill>
          <a:schemeClr val="dk1"/>
        </a:solidFill>
        <a:effectLst/>
      </p:bgPr>
    </p:bg>
    <p:spTree>
      <p:nvGrpSpPr>
        <p:cNvPr id="1" name="Shape 429"/>
        <p:cNvGrpSpPr/>
        <p:nvPr/>
      </p:nvGrpSpPr>
      <p:grpSpPr>
        <a:xfrm>
          <a:off x="0" y="0"/>
          <a:ext cx="0" cy="0"/>
          <a:chOff x="0" y="0"/>
          <a:chExt cx="0" cy="0"/>
        </a:xfrm>
      </p:grpSpPr>
      <p:sp>
        <p:nvSpPr>
          <p:cNvPr id="430" name="Google Shape;430;p24"/>
          <p:cNvSpPr txBox="1">
            <a:spLocks noGrp="1"/>
          </p:cNvSpPr>
          <p:nvPr>
            <p:ph type="title"/>
          </p:nvPr>
        </p:nvSpPr>
        <p:spPr>
          <a:xfrm>
            <a:off x="1146200" y="1975386"/>
            <a:ext cx="3420600" cy="431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0124D"/>
              </a:buClr>
              <a:buSzPts val="3500"/>
              <a:buNone/>
              <a:defRPr sz="1600" b="0">
                <a:solidFill>
                  <a:schemeClr val="dk2"/>
                </a:solidFill>
              </a:defRPr>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sp>
        <p:nvSpPr>
          <p:cNvPr id="431" name="Google Shape;431;p24"/>
          <p:cNvSpPr/>
          <p:nvPr/>
        </p:nvSpPr>
        <p:spPr>
          <a:xfrm rot="-67">
            <a:off x="814554" y="1346934"/>
            <a:ext cx="11932278" cy="605904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rot="8674203" flipH="1">
            <a:off x="-5097450" y="-5256316"/>
            <a:ext cx="14095423" cy="762312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7576525" y="2164925"/>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24"/>
          <p:cNvSpPr txBox="1">
            <a:spLocks noGrp="1"/>
          </p:cNvSpPr>
          <p:nvPr>
            <p:ph type="title" idx="2"/>
          </p:nvPr>
        </p:nvSpPr>
        <p:spPr>
          <a:xfrm>
            <a:off x="715100" y="44394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grpSp>
        <p:nvGrpSpPr>
          <p:cNvPr id="435" name="Google Shape;435;p24"/>
          <p:cNvGrpSpPr/>
          <p:nvPr/>
        </p:nvGrpSpPr>
        <p:grpSpPr>
          <a:xfrm rot="5400000">
            <a:off x="493620" y="4534784"/>
            <a:ext cx="442959" cy="147424"/>
            <a:chOff x="7749438" y="2914107"/>
            <a:chExt cx="268818" cy="89462"/>
          </a:xfrm>
        </p:grpSpPr>
        <p:sp>
          <p:nvSpPr>
            <p:cNvPr id="436" name="Google Shape;436;p24"/>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7" r:id="rId5"/>
    <p:sldLayoutId id="2147483659" r:id="rId6"/>
    <p:sldLayoutId id="2147483665" r:id="rId7"/>
    <p:sldLayoutId id="2147483666" r:id="rId8"/>
    <p:sldLayoutId id="2147483670" r:id="rId9"/>
    <p:sldLayoutId id="2147483672" r:id="rId10"/>
    <p:sldLayoutId id="2147483674" r:id="rId11"/>
    <p:sldLayoutId id="2147483678" r:id="rId12"/>
    <p:sldLayoutId id="2147483679" r:id="rId13"/>
    <p:sldLayoutId id="2147483681" r:id="rId14"/>
    <p:sldLayoutId id="214748368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orient="horz" pos="385">
          <p15:clr>
            <a:srgbClr val="EA4335"/>
          </p15:clr>
        </p15:guide>
        <p15:guide id="6" orient="horz" pos="60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qt324new_nowater"/><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AAEA4-B6B1-621C-B1A5-28C018FEB145}"/>
              </a:ext>
            </a:extLst>
          </p:cNvPr>
          <p:cNvSpPr>
            <a:spLocks noGrp="1"/>
          </p:cNvSpPr>
          <p:nvPr>
            <p:ph type="ctrTitle"/>
          </p:nvPr>
        </p:nvSpPr>
        <p:spPr/>
        <p:txBody>
          <a:bodyPr/>
          <a:lstStyle/>
          <a:p>
            <a:r>
              <a:rPr lang="en-US" altLang="zh-CN" sz="5400" dirty="0" err="1"/>
              <a:t>CleanHome</a:t>
            </a:r>
            <a:endParaRPr lang="zh-CN" altLang="en-US" sz="5400" dirty="0"/>
          </a:p>
        </p:txBody>
      </p:sp>
      <p:sp>
        <p:nvSpPr>
          <p:cNvPr id="3" name="副标题 2">
            <a:extLst>
              <a:ext uri="{FF2B5EF4-FFF2-40B4-BE49-F238E27FC236}">
                <a16:creationId xmlns:a16="http://schemas.microsoft.com/office/drawing/2014/main" id="{4E9223FA-E390-A096-10CA-76F333A02F4D}"/>
              </a:ext>
            </a:extLst>
          </p:cNvPr>
          <p:cNvSpPr>
            <a:spLocks noGrp="1"/>
          </p:cNvSpPr>
          <p:nvPr>
            <p:ph type="subTitle" idx="1"/>
          </p:nvPr>
        </p:nvSpPr>
        <p:spPr>
          <a:xfrm>
            <a:off x="3913811" y="2627750"/>
            <a:ext cx="3939600" cy="327300"/>
          </a:xfrm>
        </p:spPr>
        <p:txBody>
          <a:bodyPr/>
          <a:lstStyle/>
          <a:p>
            <a:r>
              <a:rPr lang="en-US" altLang="zh-CN" dirty="0">
                <a:solidFill>
                  <a:schemeClr val="bg1"/>
                </a:solidFill>
              </a:rPr>
              <a:t>Convenient Service</a:t>
            </a:r>
            <a:endParaRPr lang="zh-CN" altLang="en-US" dirty="0">
              <a:solidFill>
                <a:schemeClr val="bg1"/>
              </a:solidFill>
            </a:endParaRPr>
          </a:p>
        </p:txBody>
      </p:sp>
      <p:pic>
        <p:nvPicPr>
          <p:cNvPr id="7" name="图片 6">
            <a:extLst>
              <a:ext uri="{FF2B5EF4-FFF2-40B4-BE49-F238E27FC236}">
                <a16:creationId xmlns:a16="http://schemas.microsoft.com/office/drawing/2014/main" id="{95E16646-BFE2-15A4-0120-B071C7844789}"/>
              </a:ext>
            </a:extLst>
          </p:cNvPr>
          <p:cNvPicPr>
            <a:picLocks noChangeAspect="1"/>
          </p:cNvPicPr>
          <p:nvPr/>
        </p:nvPicPr>
        <p:blipFill>
          <a:blip r:embed="rId2"/>
          <a:stretch>
            <a:fillRect/>
          </a:stretch>
        </p:blipFill>
        <p:spPr>
          <a:xfrm>
            <a:off x="862445" y="1546703"/>
            <a:ext cx="2393648" cy="2489394"/>
          </a:xfrm>
          <a:prstGeom prst="rect">
            <a:avLst/>
          </a:prstGeom>
        </p:spPr>
      </p:pic>
      <p:sp>
        <p:nvSpPr>
          <p:cNvPr id="8" name="文本框 7">
            <a:extLst>
              <a:ext uri="{FF2B5EF4-FFF2-40B4-BE49-F238E27FC236}">
                <a16:creationId xmlns:a16="http://schemas.microsoft.com/office/drawing/2014/main" id="{F2374256-AF8C-00E4-E098-3F1AE78FCF51}"/>
              </a:ext>
            </a:extLst>
          </p:cNvPr>
          <p:cNvSpPr txBox="1"/>
          <p:nvPr/>
        </p:nvSpPr>
        <p:spPr>
          <a:xfrm>
            <a:off x="6844352" y="4107976"/>
            <a:ext cx="1801505" cy="307777"/>
          </a:xfrm>
          <a:prstGeom prst="rect">
            <a:avLst/>
          </a:prstGeom>
          <a:noFill/>
        </p:spPr>
        <p:txBody>
          <a:bodyPr wrap="square" rtlCol="0">
            <a:spAutoFit/>
          </a:bodyPr>
          <a:lstStyle/>
          <a:p>
            <a:r>
              <a:rPr lang="en-US" altLang="zh-CN" dirty="0">
                <a:solidFill>
                  <a:schemeClr val="bg1"/>
                </a:solidFill>
              </a:rPr>
              <a:t>Boyi Zhang</a:t>
            </a:r>
            <a:endParaRPr lang="zh-CN" altLang="en-US" dirty="0">
              <a:solidFill>
                <a:schemeClr val="bg1"/>
              </a:solidFill>
            </a:endParaRPr>
          </a:p>
        </p:txBody>
      </p:sp>
    </p:spTree>
    <p:extLst>
      <p:ext uri="{BB962C8B-B14F-4D97-AF65-F5344CB8AC3E}">
        <p14:creationId xmlns:p14="http://schemas.microsoft.com/office/powerpoint/2010/main" val="1343085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3"/>
          <p:cNvSpPr txBox="1">
            <a:spLocks noGrp="1"/>
          </p:cNvSpPr>
          <p:nvPr>
            <p:ph type="title"/>
          </p:nvPr>
        </p:nvSpPr>
        <p:spPr>
          <a:xfrm>
            <a:off x="403008" y="223458"/>
            <a:ext cx="77040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 </a:t>
            </a:r>
            <a:r>
              <a:rPr lang="en" b="0" dirty="0">
                <a:solidFill>
                  <a:schemeClr val="dk2"/>
                </a:solidFill>
              </a:rPr>
              <a:t>3</a:t>
            </a:r>
            <a:endParaRPr b="0" dirty="0">
              <a:solidFill>
                <a:schemeClr val="dk2"/>
              </a:solidFill>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6BC9E2CA-3266-F6AB-C9BA-03509BBF1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951" y="223458"/>
            <a:ext cx="2852057" cy="1663700"/>
          </a:xfrm>
          <a:prstGeom prst="rect">
            <a:avLst/>
          </a:prstGeom>
        </p:spPr>
      </p:pic>
      <p:sp>
        <p:nvSpPr>
          <p:cNvPr id="3" name="文本框 2">
            <a:extLst>
              <a:ext uri="{FF2B5EF4-FFF2-40B4-BE49-F238E27FC236}">
                <a16:creationId xmlns:a16="http://schemas.microsoft.com/office/drawing/2014/main" id="{78E1228A-62F5-A9CF-7446-F819089D2B74}"/>
              </a:ext>
            </a:extLst>
          </p:cNvPr>
          <p:cNvSpPr txBox="1"/>
          <p:nvPr/>
        </p:nvSpPr>
        <p:spPr>
          <a:xfrm>
            <a:off x="403008" y="946758"/>
            <a:ext cx="4949505" cy="1846659"/>
          </a:xfrm>
          <a:prstGeom prst="rect">
            <a:avLst/>
          </a:prstGeom>
          <a:noFill/>
        </p:spPr>
        <p:txBody>
          <a:bodyPr wrap="square" rtlCol="0">
            <a:spAutoFit/>
          </a:bodyPr>
          <a:lstStyle/>
          <a:p>
            <a:r>
              <a:rPr lang="en-US" altLang="zh-CN" b="1" dirty="0">
                <a:solidFill>
                  <a:schemeClr val="bg1"/>
                </a:solidFill>
              </a:rPr>
              <a:t>Demographics</a:t>
            </a:r>
            <a:endParaRPr lang="en-US" altLang="zh-CN" sz="1400" b="1" dirty="0">
              <a:solidFill>
                <a:schemeClr val="bg1"/>
              </a:solidFill>
            </a:endParaRPr>
          </a:p>
          <a:p>
            <a:r>
              <a:rPr lang="en-US" altLang="zh-CN" sz="1400" dirty="0">
                <a:solidFill>
                  <a:schemeClr val="bg1"/>
                </a:solidFill>
              </a:rPr>
              <a:t>Name: Frank</a:t>
            </a:r>
          </a:p>
          <a:p>
            <a:r>
              <a:rPr lang="en-US" altLang="zh-CN" sz="1400" dirty="0">
                <a:solidFill>
                  <a:schemeClr val="bg1"/>
                </a:solidFill>
              </a:rPr>
              <a:t>Age: 25</a:t>
            </a:r>
          </a:p>
          <a:p>
            <a:r>
              <a:rPr lang="en-US" altLang="zh-CN" sz="1400" dirty="0">
                <a:solidFill>
                  <a:schemeClr val="bg1"/>
                </a:solidFill>
              </a:rPr>
              <a:t>Location: New York, NY</a:t>
            </a:r>
          </a:p>
          <a:p>
            <a:r>
              <a:rPr lang="en-US" altLang="zh-CN" sz="1400" dirty="0">
                <a:solidFill>
                  <a:schemeClr val="bg1"/>
                </a:solidFill>
              </a:rPr>
              <a:t>Job: Bank employee</a:t>
            </a:r>
          </a:p>
          <a:p>
            <a:r>
              <a:rPr lang="en-US" altLang="zh-CN" sz="1400" dirty="0">
                <a:solidFill>
                  <a:schemeClr val="bg1"/>
                </a:solidFill>
              </a:rPr>
              <a:t>Salary: $48,000-$60,000/year</a:t>
            </a:r>
          </a:p>
          <a:p>
            <a:r>
              <a:rPr lang="en-US" altLang="zh-CN" sz="1400" dirty="0">
                <a:solidFill>
                  <a:schemeClr val="bg1"/>
                </a:solidFill>
              </a:rPr>
              <a:t>Family: Lives with his girlfriend and a dog</a:t>
            </a:r>
            <a:endParaRPr lang="en-US" altLang="zh-CN" sz="1200" dirty="0">
              <a:solidFill>
                <a:schemeClr val="bg1"/>
              </a:solidFill>
            </a:endParaRPr>
          </a:p>
          <a:p>
            <a:endParaRPr lang="zh-CN" altLang="en-US" sz="1200" dirty="0"/>
          </a:p>
        </p:txBody>
      </p:sp>
      <p:sp>
        <p:nvSpPr>
          <p:cNvPr id="4" name="文本框 3">
            <a:extLst>
              <a:ext uri="{FF2B5EF4-FFF2-40B4-BE49-F238E27FC236}">
                <a16:creationId xmlns:a16="http://schemas.microsoft.com/office/drawing/2014/main" id="{DB34A86C-98C4-7A9B-2CFD-B3C54CB6AE96}"/>
              </a:ext>
            </a:extLst>
          </p:cNvPr>
          <p:cNvSpPr txBox="1"/>
          <p:nvPr/>
        </p:nvSpPr>
        <p:spPr>
          <a:xfrm>
            <a:off x="403008" y="2610458"/>
            <a:ext cx="7820608" cy="861774"/>
          </a:xfrm>
          <a:prstGeom prst="rect">
            <a:avLst/>
          </a:prstGeom>
          <a:noFill/>
        </p:spPr>
        <p:txBody>
          <a:bodyPr wrap="square" rtlCol="0">
            <a:spAutoFit/>
          </a:bodyPr>
          <a:lstStyle/>
          <a:p>
            <a:r>
              <a:rPr lang="en-US" altLang="zh-CN" b="1" dirty="0">
                <a:solidFill>
                  <a:schemeClr val="bg1"/>
                </a:solidFill>
              </a:rPr>
              <a:t>Profile</a:t>
            </a:r>
          </a:p>
          <a:p>
            <a:r>
              <a:rPr lang="en-US" altLang="zh-CN" sz="1200" dirty="0">
                <a:solidFill>
                  <a:schemeClr val="bg1"/>
                </a:solidFill>
                <a:latin typeface="+mj-lt"/>
                <a:cs typeface="Times New Roman" panose="02020603050405020304" pitchFamily="18" charset="0"/>
              </a:rPr>
              <a:t>As a fresh graduate, he needs to go to the bank to work on time every day. But sometimes because of work, it is necessary to exchange to a bank in another place. Her girlfriend is studying at NYU. He and his girlfriend live in a rented house in New York. They have a dog together.</a:t>
            </a:r>
            <a:endParaRPr lang="zh-CN" altLang="en-US" sz="1200" dirty="0">
              <a:solidFill>
                <a:schemeClr val="bg1"/>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49B3EF99-55F3-5D28-4B84-95BCB9F12BAF}"/>
              </a:ext>
            </a:extLst>
          </p:cNvPr>
          <p:cNvSpPr txBox="1"/>
          <p:nvPr/>
        </p:nvSpPr>
        <p:spPr>
          <a:xfrm>
            <a:off x="2276426" y="3516717"/>
            <a:ext cx="7689597" cy="1077218"/>
          </a:xfrm>
          <a:prstGeom prst="rect">
            <a:avLst/>
          </a:prstGeom>
          <a:noFill/>
        </p:spPr>
        <p:txBody>
          <a:bodyPr wrap="square" rtlCol="0">
            <a:spAutoFit/>
          </a:bodyPr>
          <a:lstStyle/>
          <a:p>
            <a:r>
              <a:rPr lang="en-US" altLang="zh-CN" b="1" dirty="0">
                <a:solidFill>
                  <a:schemeClr val="bg1"/>
                </a:solidFill>
              </a:rPr>
              <a:t>Frustration</a:t>
            </a:r>
          </a:p>
          <a:p>
            <a:r>
              <a:rPr lang="en-US" altLang="zh-CN" sz="1200" b="1" dirty="0">
                <a:solidFill>
                  <a:schemeClr val="bg1"/>
                </a:solidFill>
              </a:rPr>
              <a:t>· </a:t>
            </a:r>
            <a:r>
              <a:rPr lang="en-US" altLang="zh-CN" sz="1200" dirty="0">
                <a:solidFill>
                  <a:schemeClr val="bg1"/>
                </a:solidFill>
              </a:rPr>
              <a:t>Moving and cleaning is too tiring, he doesn't want to do it himself</a:t>
            </a:r>
            <a:endParaRPr lang="en-US" altLang="zh-CN" sz="1200" dirty="0">
              <a:solidFill>
                <a:schemeClr val="bg1"/>
              </a:solidFill>
              <a:latin typeface="Times New Roman" panose="02020603050405020304" pitchFamily="18" charset="0"/>
              <a:cs typeface="Times New Roman" panose="02020603050405020304" pitchFamily="18" charset="0"/>
            </a:endParaRPr>
          </a:p>
          <a:p>
            <a:r>
              <a:rPr lang="en-US" altLang="zh-CN" b="1" dirty="0">
                <a:solidFill>
                  <a:schemeClr val="bg1"/>
                </a:solidFill>
              </a:rPr>
              <a:t>Goals</a:t>
            </a:r>
          </a:p>
          <a:p>
            <a:r>
              <a:rPr lang="en-US" altLang="zh-CN" sz="1200" b="1" dirty="0">
                <a:solidFill>
                  <a:schemeClr val="bg1"/>
                </a:solidFill>
              </a:rPr>
              <a:t>· </a:t>
            </a:r>
            <a:r>
              <a:rPr lang="en-US" altLang="zh-CN" sz="1200" dirty="0">
                <a:solidFill>
                  <a:schemeClr val="bg1"/>
                </a:solidFill>
              </a:rPr>
              <a:t>Need cleaning service after they move</a:t>
            </a:r>
          </a:p>
          <a:p>
            <a:r>
              <a:rPr lang="en-US" altLang="zh-CN" sz="1200" b="1" dirty="0">
                <a:solidFill>
                  <a:schemeClr val="bg1"/>
                </a:solidFill>
              </a:rPr>
              <a:t>· </a:t>
            </a:r>
            <a:r>
              <a:rPr lang="en-US" altLang="zh-CN" sz="1200" dirty="0">
                <a:solidFill>
                  <a:schemeClr val="bg1"/>
                </a:solidFill>
              </a:rPr>
              <a:t>Clean the newly rented apartment</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8908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1947150" y="1005969"/>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 name="Google Shape;1652;p58"/>
          <p:cNvSpPr txBox="1">
            <a:spLocks noGrp="1"/>
          </p:cNvSpPr>
          <p:nvPr>
            <p:ph type="title"/>
          </p:nvPr>
        </p:nvSpPr>
        <p:spPr>
          <a:xfrm>
            <a:off x="102680" y="2077151"/>
            <a:ext cx="1538676" cy="4311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en" dirty="0"/>
              <a:t>Login page</a:t>
            </a:r>
            <a:endParaRPr dirty="0"/>
          </a:p>
        </p:txBody>
      </p:sp>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DEMO</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5644696" y="1005969"/>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600D8B09-4739-7476-5015-34075180C13D}"/>
              </a:ext>
            </a:extLst>
          </p:cNvPr>
          <p:cNvPicPr>
            <a:picLocks noChangeAspect="1"/>
          </p:cNvPicPr>
          <p:nvPr/>
        </p:nvPicPr>
        <p:blipFill>
          <a:blip r:embed="rId4"/>
          <a:stretch>
            <a:fillRect/>
          </a:stretch>
        </p:blipFill>
        <p:spPr>
          <a:xfrm>
            <a:off x="1994182" y="1056937"/>
            <a:ext cx="1460950" cy="2940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图片 35">
            <a:extLst>
              <a:ext uri="{FF2B5EF4-FFF2-40B4-BE49-F238E27FC236}">
                <a16:creationId xmlns:a16="http://schemas.microsoft.com/office/drawing/2014/main" id="{3A41F88A-20E5-CDEB-398D-F5229F847EF1}"/>
              </a:ext>
            </a:extLst>
          </p:cNvPr>
          <p:cNvPicPr>
            <a:picLocks noChangeAspect="1"/>
          </p:cNvPicPr>
          <p:nvPr/>
        </p:nvPicPr>
        <p:blipFill>
          <a:blip r:embed="rId5"/>
          <a:stretch>
            <a:fillRect/>
          </a:stretch>
        </p:blipFill>
        <p:spPr>
          <a:xfrm>
            <a:off x="5702443" y="1044537"/>
            <a:ext cx="1450235" cy="2968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Google Shape;1652;p58">
            <a:extLst>
              <a:ext uri="{FF2B5EF4-FFF2-40B4-BE49-F238E27FC236}">
                <a16:creationId xmlns:a16="http://schemas.microsoft.com/office/drawing/2014/main" id="{0F268452-E1F5-3CD8-E393-C953489FE21E}"/>
              </a:ext>
            </a:extLst>
          </p:cNvPr>
          <p:cNvSpPr txBox="1">
            <a:spLocks/>
          </p:cNvSpPr>
          <p:nvPr/>
        </p:nvSpPr>
        <p:spPr>
          <a:xfrm>
            <a:off x="3816156" y="2086443"/>
            <a:ext cx="1538676" cy="431100"/>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t>Signup page</a:t>
            </a:r>
          </a:p>
        </p:txBody>
      </p:sp>
    </p:spTree>
    <p:extLst>
      <p:ext uri="{BB962C8B-B14F-4D97-AF65-F5344CB8AC3E}">
        <p14:creationId xmlns:p14="http://schemas.microsoft.com/office/powerpoint/2010/main" val="1771660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1947520" y="1034928"/>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 name="Google Shape;1652;p58"/>
          <p:cNvSpPr txBox="1">
            <a:spLocks noGrp="1"/>
          </p:cNvSpPr>
          <p:nvPr>
            <p:ph type="title"/>
          </p:nvPr>
        </p:nvSpPr>
        <p:spPr>
          <a:xfrm>
            <a:off x="163979" y="2144951"/>
            <a:ext cx="1538676" cy="4311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en" dirty="0"/>
              <a:t>Home page</a:t>
            </a:r>
            <a:endParaRPr dirty="0"/>
          </a:p>
        </p:txBody>
      </p:sp>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DEMO</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5644326" y="1030225"/>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6" name="图片 35">
            <a:extLst>
              <a:ext uri="{FF2B5EF4-FFF2-40B4-BE49-F238E27FC236}">
                <a16:creationId xmlns:a16="http://schemas.microsoft.com/office/drawing/2014/main" id="{BCA9E680-2A3D-B38B-947D-27D4E117DB7D}"/>
              </a:ext>
            </a:extLst>
          </p:cNvPr>
          <p:cNvPicPr>
            <a:picLocks noChangeAspect="1"/>
          </p:cNvPicPr>
          <p:nvPr/>
        </p:nvPicPr>
        <p:blipFill>
          <a:blip r:embed="rId4"/>
          <a:stretch>
            <a:fillRect/>
          </a:stretch>
        </p:blipFill>
        <p:spPr>
          <a:xfrm>
            <a:off x="1993927" y="1073494"/>
            <a:ext cx="1468196" cy="2979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图片 39">
            <a:extLst>
              <a:ext uri="{FF2B5EF4-FFF2-40B4-BE49-F238E27FC236}">
                <a16:creationId xmlns:a16="http://schemas.microsoft.com/office/drawing/2014/main" id="{9E47CEC4-B3C6-913A-D015-489938BC20B0}"/>
              </a:ext>
            </a:extLst>
          </p:cNvPr>
          <p:cNvPicPr>
            <a:picLocks noChangeAspect="1"/>
          </p:cNvPicPr>
          <p:nvPr/>
        </p:nvPicPr>
        <p:blipFill>
          <a:blip r:embed="rId5"/>
          <a:stretch>
            <a:fillRect/>
          </a:stretch>
        </p:blipFill>
        <p:spPr>
          <a:xfrm>
            <a:off x="5702073" y="1068792"/>
            <a:ext cx="1450236" cy="2953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Google Shape;1652;p58">
            <a:extLst>
              <a:ext uri="{FF2B5EF4-FFF2-40B4-BE49-F238E27FC236}">
                <a16:creationId xmlns:a16="http://schemas.microsoft.com/office/drawing/2014/main" id="{9E23BA4D-C138-48FF-7123-C94C2A56DAE8}"/>
              </a:ext>
            </a:extLst>
          </p:cNvPr>
          <p:cNvSpPr txBox="1">
            <a:spLocks/>
          </p:cNvSpPr>
          <p:nvPr/>
        </p:nvSpPr>
        <p:spPr>
          <a:xfrm>
            <a:off x="3802662" y="2152524"/>
            <a:ext cx="1538676" cy="431100"/>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t>Order page</a:t>
            </a:r>
          </a:p>
        </p:txBody>
      </p:sp>
    </p:spTree>
    <p:extLst>
      <p:ext uri="{BB962C8B-B14F-4D97-AF65-F5344CB8AC3E}">
        <p14:creationId xmlns:p14="http://schemas.microsoft.com/office/powerpoint/2010/main" val="153248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2005744" y="1034928"/>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 name="Google Shape;1652;p58"/>
          <p:cNvSpPr txBox="1">
            <a:spLocks noGrp="1"/>
          </p:cNvSpPr>
          <p:nvPr>
            <p:ph type="title"/>
          </p:nvPr>
        </p:nvSpPr>
        <p:spPr>
          <a:xfrm>
            <a:off x="262597" y="2115841"/>
            <a:ext cx="1538676" cy="4311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en" dirty="0"/>
              <a:t>Profile page</a:t>
            </a:r>
            <a:endParaRPr dirty="0"/>
          </a:p>
        </p:txBody>
      </p:sp>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DEMO</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5586102" y="1034928"/>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5" name="图片 34">
            <a:extLst>
              <a:ext uri="{FF2B5EF4-FFF2-40B4-BE49-F238E27FC236}">
                <a16:creationId xmlns:a16="http://schemas.microsoft.com/office/drawing/2014/main" id="{E8B6A52B-E15D-7A91-D9B0-14ADB73844FF}"/>
              </a:ext>
            </a:extLst>
          </p:cNvPr>
          <p:cNvPicPr>
            <a:picLocks noChangeAspect="1"/>
          </p:cNvPicPr>
          <p:nvPr/>
        </p:nvPicPr>
        <p:blipFill>
          <a:blip r:embed="rId4"/>
          <a:stretch>
            <a:fillRect/>
          </a:stretch>
        </p:blipFill>
        <p:spPr>
          <a:xfrm>
            <a:off x="2052776" y="1073495"/>
            <a:ext cx="1461221" cy="2979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图片 36">
            <a:extLst>
              <a:ext uri="{FF2B5EF4-FFF2-40B4-BE49-F238E27FC236}">
                <a16:creationId xmlns:a16="http://schemas.microsoft.com/office/drawing/2014/main" id="{A810AB29-83F2-8367-CDBB-0027848CC61A}"/>
              </a:ext>
            </a:extLst>
          </p:cNvPr>
          <p:cNvPicPr>
            <a:picLocks noChangeAspect="1"/>
          </p:cNvPicPr>
          <p:nvPr/>
        </p:nvPicPr>
        <p:blipFill>
          <a:blip r:embed="rId5"/>
          <a:stretch>
            <a:fillRect/>
          </a:stretch>
        </p:blipFill>
        <p:spPr>
          <a:xfrm>
            <a:off x="5628730" y="1073495"/>
            <a:ext cx="1462493" cy="2965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Google Shape;1652;p58">
            <a:extLst>
              <a:ext uri="{FF2B5EF4-FFF2-40B4-BE49-F238E27FC236}">
                <a16:creationId xmlns:a16="http://schemas.microsoft.com/office/drawing/2014/main" id="{6DD29FB5-0CE0-9DE3-F13A-384B12041785}"/>
              </a:ext>
            </a:extLst>
          </p:cNvPr>
          <p:cNvSpPr txBox="1">
            <a:spLocks/>
          </p:cNvSpPr>
          <p:nvPr/>
        </p:nvSpPr>
        <p:spPr>
          <a:xfrm>
            <a:off x="3640161" y="2140893"/>
            <a:ext cx="1873141" cy="430857"/>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t>Feedback page</a:t>
            </a:r>
          </a:p>
        </p:txBody>
      </p:sp>
    </p:spTree>
    <p:extLst>
      <p:ext uri="{BB962C8B-B14F-4D97-AF65-F5344CB8AC3E}">
        <p14:creationId xmlns:p14="http://schemas.microsoft.com/office/powerpoint/2010/main" val="2814798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2" name="Google Shape;1862;p65"/>
          <p:cNvSpPr txBox="1">
            <a:spLocks noGrp="1"/>
          </p:cNvSpPr>
          <p:nvPr>
            <p:ph type="title"/>
          </p:nvPr>
        </p:nvSpPr>
        <p:spPr>
          <a:xfrm>
            <a:off x="720000" y="441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3200" dirty="0">
                <a:solidFill>
                  <a:schemeClr val="hlink"/>
                </a:solidFill>
                <a:uFill>
                  <a:noFill/>
                </a:uFill>
                <a:latin typeface="Lato"/>
                <a:ea typeface="Lato"/>
                <a:cs typeface="Lato"/>
                <a:sym typeface="Lato"/>
              </a:rPr>
              <a:t>Technology</a:t>
            </a:r>
            <a:r>
              <a:rPr lang="en" dirty="0"/>
              <a:t> </a:t>
            </a:r>
            <a:r>
              <a:rPr lang="en" b="0" dirty="0">
                <a:solidFill>
                  <a:schemeClr val="dk2"/>
                </a:solidFill>
              </a:rPr>
              <a:t>Tools</a:t>
            </a:r>
            <a:endParaRPr b="0" dirty="0">
              <a:solidFill>
                <a:schemeClr val="dk2"/>
              </a:solidFill>
            </a:endParaRPr>
          </a:p>
        </p:txBody>
      </p:sp>
      <p:pic>
        <p:nvPicPr>
          <p:cNvPr id="11" name="图片 10">
            <a:extLst>
              <a:ext uri="{FF2B5EF4-FFF2-40B4-BE49-F238E27FC236}">
                <a16:creationId xmlns:a16="http://schemas.microsoft.com/office/drawing/2014/main" id="{422EBB5C-25AF-7F42-C795-81021B103AA9}"/>
              </a:ext>
            </a:extLst>
          </p:cNvPr>
          <p:cNvPicPr>
            <a:picLocks noChangeAspect="1"/>
          </p:cNvPicPr>
          <p:nvPr/>
        </p:nvPicPr>
        <p:blipFill>
          <a:blip r:embed="rId3"/>
          <a:stretch>
            <a:fillRect/>
          </a:stretch>
        </p:blipFill>
        <p:spPr>
          <a:xfrm>
            <a:off x="2901161" y="1141506"/>
            <a:ext cx="4473804" cy="3621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9764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0075F47-E57C-9A2E-2CDB-44C17B51784C}"/>
              </a:ext>
            </a:extLst>
          </p:cNvPr>
          <p:cNvSpPr>
            <a:spLocks noGrp="1"/>
          </p:cNvSpPr>
          <p:nvPr>
            <p:ph type="title"/>
          </p:nvPr>
        </p:nvSpPr>
        <p:spPr/>
        <p:txBody>
          <a:bodyPr/>
          <a:lstStyle/>
          <a:p>
            <a:r>
              <a:rPr lang="en-US" altLang="zh-CN" dirty="0"/>
              <a:t>ML-NLTK</a:t>
            </a:r>
            <a:r>
              <a:rPr lang="en-US" altLang="zh-CN" sz="3200" kern="0" dirty="0">
                <a:solidFill>
                  <a:srgbClr val="000000"/>
                </a:solidFill>
                <a:effectLst/>
                <a:latin typeface="Times New Roman" panose="02020603050405020304" pitchFamily="18" charset="0"/>
                <a:ea typeface="Times New Roman" panose="02020603050405020304" pitchFamily="18" charset="0"/>
              </a:rPr>
              <a:t> </a:t>
            </a:r>
            <a:r>
              <a:rPr lang="en-US" altLang="zh-CN" sz="3200" kern="0" dirty="0">
                <a:solidFill>
                  <a:schemeClr val="bg1"/>
                </a:solidFill>
                <a:effectLst/>
                <a:latin typeface="Times New Roman" panose="02020603050405020304" pitchFamily="18" charset="0"/>
                <a:ea typeface="Times New Roman" panose="02020603050405020304" pitchFamily="18" charset="0"/>
              </a:rPr>
              <a:t>(Natural Language Toolkit)</a:t>
            </a:r>
            <a:endParaRPr lang="zh-CN" altLang="en-US" dirty="0">
              <a:solidFill>
                <a:schemeClr val="bg1"/>
              </a:solidFill>
            </a:endParaRPr>
          </a:p>
        </p:txBody>
      </p:sp>
      <p:pic>
        <p:nvPicPr>
          <p:cNvPr id="2" name="图片 1">
            <a:extLst>
              <a:ext uri="{FF2B5EF4-FFF2-40B4-BE49-F238E27FC236}">
                <a16:creationId xmlns:a16="http://schemas.microsoft.com/office/drawing/2014/main" id="{051BEA9D-4E2B-D57F-8952-3F3458B999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073" y="1314449"/>
            <a:ext cx="3124200" cy="2514600"/>
          </a:xfrm>
          <a:prstGeom prst="rect">
            <a:avLst/>
          </a:prstGeom>
          <a:noFill/>
          <a:ln>
            <a:noFill/>
          </a:ln>
        </p:spPr>
      </p:pic>
      <p:pic>
        <p:nvPicPr>
          <p:cNvPr id="3" name="图片 2">
            <a:extLst>
              <a:ext uri="{FF2B5EF4-FFF2-40B4-BE49-F238E27FC236}">
                <a16:creationId xmlns:a16="http://schemas.microsoft.com/office/drawing/2014/main" id="{15367C0A-7FEA-7272-5FB4-15FF0E93CBF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1728" y="1532413"/>
            <a:ext cx="3409281" cy="2078673"/>
          </a:xfrm>
          <a:prstGeom prst="rect">
            <a:avLst/>
          </a:prstGeom>
          <a:noFill/>
          <a:ln>
            <a:noFill/>
          </a:ln>
        </p:spPr>
      </p:pic>
    </p:spTree>
    <p:extLst>
      <p:ext uri="{BB962C8B-B14F-4D97-AF65-F5344CB8AC3E}">
        <p14:creationId xmlns:p14="http://schemas.microsoft.com/office/powerpoint/2010/main" val="609871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0075F47-E57C-9A2E-2CDB-44C17B51784C}"/>
              </a:ext>
            </a:extLst>
          </p:cNvPr>
          <p:cNvSpPr>
            <a:spLocks noGrp="1"/>
          </p:cNvSpPr>
          <p:nvPr>
            <p:ph type="title"/>
          </p:nvPr>
        </p:nvSpPr>
        <p:spPr/>
        <p:txBody>
          <a:bodyPr/>
          <a:lstStyle/>
          <a:p>
            <a:r>
              <a:rPr lang="en-US" altLang="zh-CN" dirty="0"/>
              <a:t>ML-NLTK</a:t>
            </a:r>
            <a:r>
              <a:rPr lang="en-US" altLang="zh-CN" sz="3200" kern="0" dirty="0">
                <a:solidFill>
                  <a:srgbClr val="000000"/>
                </a:solidFill>
                <a:effectLst/>
                <a:latin typeface="Times New Roman" panose="02020603050405020304" pitchFamily="18" charset="0"/>
                <a:ea typeface="Times New Roman" panose="02020603050405020304" pitchFamily="18" charset="0"/>
              </a:rPr>
              <a:t> </a:t>
            </a:r>
            <a:r>
              <a:rPr lang="en-US" altLang="zh-CN" sz="3200" kern="0" dirty="0">
                <a:solidFill>
                  <a:schemeClr val="bg1"/>
                </a:solidFill>
                <a:effectLst/>
                <a:latin typeface="Times New Roman" panose="02020603050405020304" pitchFamily="18" charset="0"/>
                <a:ea typeface="Times New Roman" panose="02020603050405020304" pitchFamily="18" charset="0"/>
              </a:rPr>
              <a:t>(Natural Language Toolkit)</a:t>
            </a:r>
            <a:endParaRPr lang="zh-CN" altLang="en-US" dirty="0">
              <a:solidFill>
                <a:schemeClr val="bg1"/>
              </a:solidFill>
            </a:endParaRPr>
          </a:p>
        </p:txBody>
      </p:sp>
      <p:pic>
        <p:nvPicPr>
          <p:cNvPr id="4" name="图片 3">
            <a:extLst>
              <a:ext uri="{FF2B5EF4-FFF2-40B4-BE49-F238E27FC236}">
                <a16:creationId xmlns:a16="http://schemas.microsoft.com/office/drawing/2014/main" id="{24C1D8D1-73F1-08B9-39DF-C32CFDEAF432}"/>
              </a:ext>
            </a:extLst>
          </p:cNvPr>
          <p:cNvPicPr>
            <a:picLocks noChangeAspect="1"/>
          </p:cNvPicPr>
          <p:nvPr/>
        </p:nvPicPr>
        <p:blipFill rotWithShape="1">
          <a:blip r:embed="rId2">
            <a:extLst>
              <a:ext uri="{28A0092B-C50C-407E-A947-70E740481C1C}">
                <a14:useLocalDpi xmlns:a14="http://schemas.microsoft.com/office/drawing/2010/main" val="0"/>
              </a:ext>
            </a:extLst>
          </a:blip>
          <a:srcRect b="49169"/>
          <a:stretch/>
        </p:blipFill>
        <p:spPr bwMode="auto">
          <a:xfrm>
            <a:off x="1162175" y="1358926"/>
            <a:ext cx="3124200" cy="2425648"/>
          </a:xfrm>
          <a:prstGeom prst="rect">
            <a:avLst/>
          </a:prstGeom>
          <a:noFill/>
          <a:ln>
            <a:noFill/>
          </a:ln>
        </p:spPr>
      </p:pic>
      <p:pic>
        <p:nvPicPr>
          <p:cNvPr id="5" name="图片 4">
            <a:extLst>
              <a:ext uri="{FF2B5EF4-FFF2-40B4-BE49-F238E27FC236}">
                <a16:creationId xmlns:a16="http://schemas.microsoft.com/office/drawing/2014/main" id="{CBE2EEBA-CE5A-A68D-490C-2C7416FADC82}"/>
              </a:ext>
            </a:extLst>
          </p:cNvPr>
          <p:cNvPicPr>
            <a:picLocks noChangeAspect="1"/>
          </p:cNvPicPr>
          <p:nvPr/>
        </p:nvPicPr>
        <p:blipFill rotWithShape="1">
          <a:blip r:embed="rId2">
            <a:extLst>
              <a:ext uri="{28A0092B-C50C-407E-A947-70E740481C1C}">
                <a14:useLocalDpi xmlns:a14="http://schemas.microsoft.com/office/drawing/2010/main" val="0"/>
              </a:ext>
            </a:extLst>
          </a:blip>
          <a:srcRect t="50844"/>
          <a:stretch/>
        </p:blipFill>
        <p:spPr bwMode="auto">
          <a:xfrm>
            <a:off x="4747066" y="1398895"/>
            <a:ext cx="3124200" cy="2345709"/>
          </a:xfrm>
          <a:prstGeom prst="rect">
            <a:avLst/>
          </a:prstGeom>
          <a:noFill/>
          <a:ln>
            <a:noFill/>
          </a:ln>
        </p:spPr>
      </p:pic>
    </p:spTree>
    <p:extLst>
      <p:ext uri="{BB962C8B-B14F-4D97-AF65-F5344CB8AC3E}">
        <p14:creationId xmlns:p14="http://schemas.microsoft.com/office/powerpoint/2010/main" val="1800649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0075F47-E57C-9A2E-2CDB-44C17B51784C}"/>
              </a:ext>
            </a:extLst>
          </p:cNvPr>
          <p:cNvSpPr>
            <a:spLocks noGrp="1"/>
          </p:cNvSpPr>
          <p:nvPr>
            <p:ph type="title"/>
          </p:nvPr>
        </p:nvSpPr>
        <p:spPr/>
        <p:txBody>
          <a:bodyPr/>
          <a:lstStyle/>
          <a:p>
            <a:r>
              <a:rPr lang="en-US" altLang="zh-CN" dirty="0"/>
              <a:t>ML-NLTK</a:t>
            </a:r>
            <a:r>
              <a:rPr lang="en-US" altLang="zh-CN" sz="3200" kern="0" dirty="0">
                <a:solidFill>
                  <a:srgbClr val="000000"/>
                </a:solidFill>
                <a:effectLst/>
                <a:latin typeface="Times New Roman" panose="02020603050405020304" pitchFamily="18" charset="0"/>
                <a:ea typeface="Times New Roman" panose="02020603050405020304" pitchFamily="18" charset="0"/>
              </a:rPr>
              <a:t> </a:t>
            </a:r>
            <a:r>
              <a:rPr lang="en-US" altLang="zh-CN" sz="3200" kern="0" dirty="0">
                <a:solidFill>
                  <a:schemeClr val="bg1"/>
                </a:solidFill>
                <a:effectLst/>
                <a:latin typeface="Times New Roman" panose="02020603050405020304" pitchFamily="18" charset="0"/>
                <a:ea typeface="Times New Roman" panose="02020603050405020304" pitchFamily="18" charset="0"/>
              </a:rPr>
              <a:t>(Natural Language Toolkit)</a:t>
            </a:r>
            <a:endParaRPr lang="zh-CN" altLang="en-US" dirty="0">
              <a:solidFill>
                <a:schemeClr val="bg1"/>
              </a:solidFill>
            </a:endParaRPr>
          </a:p>
        </p:txBody>
      </p:sp>
      <p:pic>
        <p:nvPicPr>
          <p:cNvPr id="4" name="图片 3">
            <a:extLst>
              <a:ext uri="{FF2B5EF4-FFF2-40B4-BE49-F238E27FC236}">
                <a16:creationId xmlns:a16="http://schemas.microsoft.com/office/drawing/2014/main" id="{7F20785F-0712-AE03-0958-6D26F45727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000" y="1200150"/>
            <a:ext cx="3133725" cy="2743200"/>
          </a:xfrm>
          <a:prstGeom prst="rect">
            <a:avLst/>
          </a:prstGeom>
          <a:noFill/>
          <a:ln>
            <a:noFill/>
          </a:ln>
        </p:spPr>
      </p:pic>
      <p:pic>
        <p:nvPicPr>
          <p:cNvPr id="5" name="图片 4">
            <a:extLst>
              <a:ext uri="{FF2B5EF4-FFF2-40B4-BE49-F238E27FC236}">
                <a16:creationId xmlns:a16="http://schemas.microsoft.com/office/drawing/2014/main" id="{3F5D3E3C-24B4-BC90-B6CD-3BC67DAE2F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3942" y="1191267"/>
            <a:ext cx="3038848" cy="2752083"/>
          </a:xfrm>
          <a:prstGeom prst="rect">
            <a:avLst/>
          </a:prstGeom>
          <a:noFill/>
          <a:ln>
            <a:noFill/>
          </a:ln>
        </p:spPr>
      </p:pic>
    </p:spTree>
    <p:extLst>
      <p:ext uri="{BB962C8B-B14F-4D97-AF65-F5344CB8AC3E}">
        <p14:creationId xmlns:p14="http://schemas.microsoft.com/office/powerpoint/2010/main" val="165233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Conceptual Diagram</a:t>
            </a:r>
            <a:endParaRPr dirty="0"/>
          </a:p>
        </p:txBody>
      </p:sp>
      <p:pic>
        <p:nvPicPr>
          <p:cNvPr id="11" name="图片 10">
            <a:extLst>
              <a:ext uri="{FF2B5EF4-FFF2-40B4-BE49-F238E27FC236}">
                <a16:creationId xmlns:a16="http://schemas.microsoft.com/office/drawing/2014/main" id="{9F3A7E87-8F2C-E47C-C166-D360F960871B}"/>
              </a:ext>
            </a:extLst>
          </p:cNvPr>
          <p:cNvPicPr>
            <a:picLocks noChangeAspect="1"/>
          </p:cNvPicPr>
          <p:nvPr/>
        </p:nvPicPr>
        <p:blipFill>
          <a:blip r:embed="rId3"/>
          <a:stretch>
            <a:fillRect/>
          </a:stretch>
        </p:blipFill>
        <p:spPr>
          <a:xfrm>
            <a:off x="2369448" y="1011300"/>
            <a:ext cx="4181478" cy="3997231"/>
          </a:xfrm>
          <a:prstGeom prst="rect">
            <a:avLst/>
          </a:prstGeom>
        </p:spPr>
      </p:pic>
    </p:spTree>
    <p:extLst>
      <p:ext uri="{BB962C8B-B14F-4D97-AF65-F5344CB8AC3E}">
        <p14:creationId xmlns:p14="http://schemas.microsoft.com/office/powerpoint/2010/main" val="4075087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Diagram</a:t>
            </a:r>
            <a:endParaRPr dirty="0"/>
          </a:p>
        </p:txBody>
      </p:sp>
      <p:pic>
        <p:nvPicPr>
          <p:cNvPr id="11" name="图片 10">
            <a:extLst>
              <a:ext uri="{FF2B5EF4-FFF2-40B4-BE49-F238E27FC236}">
                <a16:creationId xmlns:a16="http://schemas.microsoft.com/office/drawing/2014/main" id="{AF2B0A59-AA6A-CEB7-EAEF-2219153444DE}"/>
              </a:ext>
            </a:extLst>
          </p:cNvPr>
          <p:cNvPicPr>
            <a:picLocks noChangeAspect="1"/>
          </p:cNvPicPr>
          <p:nvPr/>
        </p:nvPicPr>
        <p:blipFill>
          <a:blip r:embed="rId3"/>
          <a:stretch>
            <a:fillRect/>
          </a:stretch>
        </p:blipFill>
        <p:spPr>
          <a:xfrm>
            <a:off x="1016758" y="1294032"/>
            <a:ext cx="6789761" cy="3222359"/>
          </a:xfrm>
          <a:prstGeom prst="rect">
            <a:avLst/>
          </a:prstGeom>
        </p:spPr>
      </p:pic>
    </p:spTree>
    <p:extLst>
      <p:ext uri="{BB962C8B-B14F-4D97-AF65-F5344CB8AC3E}">
        <p14:creationId xmlns:p14="http://schemas.microsoft.com/office/powerpoint/2010/main" val="3509034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93640-4095-011C-890A-3619E928FF9F}"/>
              </a:ext>
            </a:extLst>
          </p:cNvPr>
          <p:cNvSpPr>
            <a:spLocks noGrp="1"/>
          </p:cNvSpPr>
          <p:nvPr>
            <p:ph type="title"/>
          </p:nvPr>
        </p:nvSpPr>
        <p:spPr/>
        <p:txBody>
          <a:bodyPr/>
          <a:lstStyle/>
          <a:p>
            <a:r>
              <a:rPr lang="en-US" altLang="zh-CN" dirty="0"/>
              <a:t>Improvements made from feedback</a:t>
            </a:r>
            <a:endParaRPr lang="zh-CN" altLang="en-US" dirty="0"/>
          </a:p>
        </p:txBody>
      </p:sp>
      <p:sp>
        <p:nvSpPr>
          <p:cNvPr id="3" name="文本框 2">
            <a:extLst>
              <a:ext uri="{FF2B5EF4-FFF2-40B4-BE49-F238E27FC236}">
                <a16:creationId xmlns:a16="http://schemas.microsoft.com/office/drawing/2014/main" id="{113B412F-3109-47E2-65C3-7361434A9171}"/>
              </a:ext>
            </a:extLst>
          </p:cNvPr>
          <p:cNvSpPr txBox="1"/>
          <p:nvPr/>
        </p:nvSpPr>
        <p:spPr>
          <a:xfrm>
            <a:off x="921224" y="1282890"/>
            <a:ext cx="6271146" cy="1384995"/>
          </a:xfrm>
          <a:prstGeom prst="rect">
            <a:avLst/>
          </a:prstGeom>
          <a:noFill/>
        </p:spPr>
        <p:txBody>
          <a:bodyPr wrap="square" rtlCol="0">
            <a:spAutoFit/>
          </a:bodyPr>
          <a:lstStyle/>
          <a:p>
            <a:r>
              <a:rPr lang="en-US" altLang="zh-CN" dirty="0">
                <a:solidFill>
                  <a:schemeClr val="bg1"/>
                </a:solidFill>
              </a:rPr>
              <a:t>1. Complete user stories with a fixed format</a:t>
            </a:r>
          </a:p>
          <a:p>
            <a:r>
              <a:rPr lang="en-US" altLang="zh-CN" dirty="0">
                <a:solidFill>
                  <a:schemeClr val="bg1"/>
                </a:solidFill>
              </a:rPr>
              <a:t>	As a… I want… So that…</a:t>
            </a:r>
          </a:p>
          <a:p>
            <a:endParaRPr lang="en-US" altLang="zh-CN" dirty="0">
              <a:solidFill>
                <a:schemeClr val="bg1"/>
              </a:solidFill>
            </a:endParaRPr>
          </a:p>
          <a:p>
            <a:r>
              <a:rPr lang="en-US" altLang="zh-CN" dirty="0">
                <a:solidFill>
                  <a:schemeClr val="bg1"/>
                </a:solidFill>
              </a:rPr>
              <a:t>2. Adding expectation curves to burndown charts</a:t>
            </a:r>
          </a:p>
          <a:p>
            <a:endParaRPr lang="en-US" altLang="zh-CN" dirty="0">
              <a:solidFill>
                <a:schemeClr val="bg1"/>
              </a:solidFill>
            </a:endParaRPr>
          </a:p>
          <a:p>
            <a:r>
              <a:rPr lang="en-US" altLang="zh-CN" dirty="0">
                <a:solidFill>
                  <a:schemeClr val="bg1"/>
                </a:solidFill>
              </a:rPr>
              <a:t>3. Modify </a:t>
            </a:r>
            <a:r>
              <a:rPr lang="en-US" altLang="zh-CN" dirty="0" err="1">
                <a:solidFill>
                  <a:schemeClr val="bg1"/>
                </a:solidFill>
              </a:rPr>
              <a:t>Github</a:t>
            </a:r>
            <a:r>
              <a:rPr lang="en-US" altLang="zh-CN" dirty="0">
                <a:solidFill>
                  <a:schemeClr val="bg1"/>
                </a:solidFill>
              </a:rPr>
              <a:t> Wiki-page title</a:t>
            </a:r>
            <a:endParaRPr lang="zh-CN" altLang="en-US" dirty="0">
              <a:solidFill>
                <a:schemeClr val="bg1"/>
              </a:solidFill>
            </a:endParaRPr>
          </a:p>
        </p:txBody>
      </p:sp>
    </p:spTree>
    <p:extLst>
      <p:ext uri="{BB962C8B-B14F-4D97-AF65-F5344CB8AC3E}">
        <p14:creationId xmlns:p14="http://schemas.microsoft.com/office/powerpoint/2010/main" val="180911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 Diagram</a:t>
            </a:r>
            <a:endParaRPr dirty="0"/>
          </a:p>
        </p:txBody>
      </p:sp>
      <p:pic>
        <p:nvPicPr>
          <p:cNvPr id="3" name="图片 2">
            <a:extLst>
              <a:ext uri="{FF2B5EF4-FFF2-40B4-BE49-F238E27FC236}">
                <a16:creationId xmlns:a16="http://schemas.microsoft.com/office/drawing/2014/main" id="{4FD42955-F63A-0BBB-70D9-FC68FC882454}"/>
              </a:ext>
            </a:extLst>
          </p:cNvPr>
          <p:cNvPicPr>
            <a:picLocks noChangeAspect="1"/>
          </p:cNvPicPr>
          <p:nvPr/>
        </p:nvPicPr>
        <p:blipFill>
          <a:blip r:embed="rId3"/>
          <a:stretch>
            <a:fillRect/>
          </a:stretch>
        </p:blipFill>
        <p:spPr>
          <a:xfrm>
            <a:off x="1895222" y="1011300"/>
            <a:ext cx="4939655" cy="3852025"/>
          </a:xfrm>
          <a:prstGeom prst="rect">
            <a:avLst/>
          </a:prstGeom>
        </p:spPr>
      </p:pic>
    </p:spTree>
    <p:extLst>
      <p:ext uri="{BB962C8B-B14F-4D97-AF65-F5344CB8AC3E}">
        <p14:creationId xmlns:p14="http://schemas.microsoft.com/office/powerpoint/2010/main" val="91101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Case Diagram</a:t>
            </a:r>
            <a:endParaRPr dirty="0"/>
          </a:p>
        </p:txBody>
      </p:sp>
      <p:pic>
        <p:nvPicPr>
          <p:cNvPr id="3" name="图片 2">
            <a:extLst>
              <a:ext uri="{FF2B5EF4-FFF2-40B4-BE49-F238E27FC236}">
                <a16:creationId xmlns:a16="http://schemas.microsoft.com/office/drawing/2014/main" id="{592A3394-481D-7A79-0593-1CD17AEF979F}"/>
              </a:ext>
            </a:extLst>
          </p:cNvPr>
          <p:cNvPicPr>
            <a:picLocks noChangeAspect="1"/>
          </p:cNvPicPr>
          <p:nvPr/>
        </p:nvPicPr>
        <p:blipFill>
          <a:blip r:embed="rId3"/>
          <a:stretch>
            <a:fillRect/>
          </a:stretch>
        </p:blipFill>
        <p:spPr>
          <a:xfrm>
            <a:off x="2156347" y="1011300"/>
            <a:ext cx="3934919" cy="3845488"/>
          </a:xfrm>
          <a:prstGeom prst="rect">
            <a:avLst/>
          </a:prstGeom>
        </p:spPr>
      </p:pic>
    </p:spTree>
    <p:extLst>
      <p:ext uri="{BB962C8B-B14F-4D97-AF65-F5344CB8AC3E}">
        <p14:creationId xmlns:p14="http://schemas.microsoft.com/office/powerpoint/2010/main" val="484144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4FE8E-806B-E807-CA30-919F9C3E9FE6}"/>
              </a:ext>
            </a:extLst>
          </p:cNvPr>
          <p:cNvSpPr>
            <a:spLocks noGrp="1"/>
          </p:cNvSpPr>
          <p:nvPr>
            <p:ph type="title"/>
          </p:nvPr>
        </p:nvSpPr>
        <p:spPr/>
        <p:txBody>
          <a:bodyPr/>
          <a:lstStyle/>
          <a:p>
            <a:r>
              <a:rPr lang="en-US" altLang="zh-CN" dirty="0"/>
              <a:t>Sprint 1 Recap</a:t>
            </a:r>
            <a:endParaRPr lang="zh-CN" altLang="en-US" dirty="0"/>
          </a:p>
        </p:txBody>
      </p:sp>
      <p:pic>
        <p:nvPicPr>
          <p:cNvPr id="4" name="图片 3">
            <a:extLst>
              <a:ext uri="{FF2B5EF4-FFF2-40B4-BE49-F238E27FC236}">
                <a16:creationId xmlns:a16="http://schemas.microsoft.com/office/drawing/2014/main" id="{299A66B0-1A28-0D9E-83C8-2C2239B9CFF2}"/>
              </a:ext>
            </a:extLst>
          </p:cNvPr>
          <p:cNvPicPr>
            <a:picLocks noChangeAspect="1"/>
          </p:cNvPicPr>
          <p:nvPr/>
        </p:nvPicPr>
        <p:blipFill>
          <a:blip r:embed="rId2"/>
          <a:stretch>
            <a:fillRect/>
          </a:stretch>
        </p:blipFill>
        <p:spPr>
          <a:xfrm>
            <a:off x="1176691" y="1209545"/>
            <a:ext cx="6790617" cy="2635279"/>
          </a:xfrm>
          <a:prstGeom prst="rect">
            <a:avLst/>
          </a:prstGeom>
        </p:spPr>
      </p:pic>
    </p:spTree>
    <p:extLst>
      <p:ext uri="{BB962C8B-B14F-4D97-AF65-F5344CB8AC3E}">
        <p14:creationId xmlns:p14="http://schemas.microsoft.com/office/powerpoint/2010/main" val="2737280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4FE8E-806B-E807-CA30-919F9C3E9FE6}"/>
              </a:ext>
            </a:extLst>
          </p:cNvPr>
          <p:cNvSpPr>
            <a:spLocks noGrp="1"/>
          </p:cNvSpPr>
          <p:nvPr>
            <p:ph type="title"/>
          </p:nvPr>
        </p:nvSpPr>
        <p:spPr/>
        <p:txBody>
          <a:bodyPr/>
          <a:lstStyle/>
          <a:p>
            <a:r>
              <a:rPr lang="en-US" altLang="zh-CN" dirty="0"/>
              <a:t>Sprint 2 backlog</a:t>
            </a:r>
            <a:endParaRPr lang="zh-CN" altLang="en-US" dirty="0"/>
          </a:p>
        </p:txBody>
      </p:sp>
      <p:pic>
        <p:nvPicPr>
          <p:cNvPr id="6" name="图片 5">
            <a:extLst>
              <a:ext uri="{FF2B5EF4-FFF2-40B4-BE49-F238E27FC236}">
                <a16:creationId xmlns:a16="http://schemas.microsoft.com/office/drawing/2014/main" id="{153CD711-35E8-0CEF-2013-2FA80EF69E46}"/>
              </a:ext>
            </a:extLst>
          </p:cNvPr>
          <p:cNvPicPr>
            <a:picLocks noChangeAspect="1"/>
          </p:cNvPicPr>
          <p:nvPr/>
        </p:nvPicPr>
        <p:blipFill>
          <a:blip r:embed="rId2"/>
          <a:stretch>
            <a:fillRect/>
          </a:stretch>
        </p:blipFill>
        <p:spPr>
          <a:xfrm>
            <a:off x="0" y="2265848"/>
            <a:ext cx="9144000" cy="611804"/>
          </a:xfrm>
          <a:prstGeom prst="rect">
            <a:avLst/>
          </a:prstGeom>
        </p:spPr>
      </p:pic>
    </p:spTree>
    <p:extLst>
      <p:ext uri="{BB962C8B-B14F-4D97-AF65-F5344CB8AC3E}">
        <p14:creationId xmlns:p14="http://schemas.microsoft.com/office/powerpoint/2010/main" val="3131007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40" name="Google Shape;2140;p6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a:t>
            </a:r>
            <a:r>
              <a:rPr lang="en" b="0" dirty="0">
                <a:solidFill>
                  <a:schemeClr val="dk2"/>
                </a:solidFill>
              </a:rPr>
              <a:t>Stories</a:t>
            </a:r>
            <a:endParaRPr b="0" dirty="0">
              <a:solidFill>
                <a:schemeClr val="dk2"/>
              </a:solidFill>
            </a:endParaRPr>
          </a:p>
        </p:txBody>
      </p:sp>
      <p:pic>
        <p:nvPicPr>
          <p:cNvPr id="4" name="图片 3">
            <a:extLst>
              <a:ext uri="{FF2B5EF4-FFF2-40B4-BE49-F238E27FC236}">
                <a16:creationId xmlns:a16="http://schemas.microsoft.com/office/drawing/2014/main" id="{FF2829E0-A9F6-78F2-9AE5-15B23A3F85B5}"/>
              </a:ext>
            </a:extLst>
          </p:cNvPr>
          <p:cNvPicPr>
            <a:picLocks noChangeAspect="1"/>
          </p:cNvPicPr>
          <p:nvPr/>
        </p:nvPicPr>
        <p:blipFill>
          <a:blip r:embed="rId3"/>
          <a:stretch>
            <a:fillRect/>
          </a:stretch>
        </p:blipFill>
        <p:spPr>
          <a:xfrm>
            <a:off x="945571" y="1120179"/>
            <a:ext cx="7533409" cy="2903142"/>
          </a:xfrm>
          <a:prstGeom prst="rect">
            <a:avLst/>
          </a:prstGeom>
        </p:spPr>
      </p:pic>
    </p:spTree>
    <p:extLst>
      <p:ext uri="{BB962C8B-B14F-4D97-AF65-F5344CB8AC3E}">
        <p14:creationId xmlns:p14="http://schemas.microsoft.com/office/powerpoint/2010/main" val="954602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40" name="Google Shape;2140;p69"/>
          <p:cNvSpPr txBox="1">
            <a:spLocks noGrp="1"/>
          </p:cNvSpPr>
          <p:nvPr>
            <p:ph type="title"/>
          </p:nvPr>
        </p:nvSpPr>
        <p:spPr>
          <a:xfrm>
            <a:off x="457003" y="156347"/>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Acceptance </a:t>
            </a:r>
            <a:r>
              <a:rPr lang="en-US" b="0" dirty="0">
                <a:solidFill>
                  <a:schemeClr val="dk2"/>
                </a:solidFill>
              </a:rPr>
              <a:t>Criteria</a:t>
            </a:r>
            <a:endParaRPr b="0" dirty="0">
              <a:solidFill>
                <a:schemeClr val="dk2"/>
              </a:solidFill>
            </a:endParaRPr>
          </a:p>
        </p:txBody>
      </p:sp>
      <p:pic>
        <p:nvPicPr>
          <p:cNvPr id="3" name="图片 2">
            <a:extLst>
              <a:ext uri="{FF2B5EF4-FFF2-40B4-BE49-F238E27FC236}">
                <a16:creationId xmlns:a16="http://schemas.microsoft.com/office/drawing/2014/main" id="{78426289-B2EC-C207-6DC1-4D570B50B7CB}"/>
              </a:ext>
            </a:extLst>
          </p:cNvPr>
          <p:cNvPicPr>
            <a:picLocks noChangeAspect="1"/>
          </p:cNvPicPr>
          <p:nvPr/>
        </p:nvPicPr>
        <p:blipFill rotWithShape="1">
          <a:blip r:embed="rId3"/>
          <a:srcRect l="-1" t="-89" r="13520"/>
          <a:stretch/>
        </p:blipFill>
        <p:spPr>
          <a:xfrm>
            <a:off x="1265969" y="1009304"/>
            <a:ext cx="5681668" cy="3124891"/>
          </a:xfrm>
          <a:prstGeom prst="rect">
            <a:avLst/>
          </a:prstGeom>
        </p:spPr>
      </p:pic>
    </p:spTree>
    <p:extLst>
      <p:ext uri="{BB962C8B-B14F-4D97-AF65-F5344CB8AC3E}">
        <p14:creationId xmlns:p14="http://schemas.microsoft.com/office/powerpoint/2010/main" val="779157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40" name="Google Shape;2140;p6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a:t>
            </a:r>
            <a:r>
              <a:rPr lang="en" b="0" dirty="0">
                <a:solidFill>
                  <a:schemeClr val="dk2"/>
                </a:solidFill>
              </a:rPr>
              <a:t>Case</a:t>
            </a:r>
            <a:endParaRPr b="0" dirty="0">
              <a:solidFill>
                <a:schemeClr val="dk2"/>
              </a:solidFill>
            </a:endParaRPr>
          </a:p>
        </p:txBody>
      </p:sp>
      <p:pic>
        <p:nvPicPr>
          <p:cNvPr id="4" name="图片 3">
            <a:extLst>
              <a:ext uri="{FF2B5EF4-FFF2-40B4-BE49-F238E27FC236}">
                <a16:creationId xmlns:a16="http://schemas.microsoft.com/office/drawing/2014/main" id="{EE6B7E65-7EF3-627B-C326-595603B82C7E}"/>
              </a:ext>
            </a:extLst>
          </p:cNvPr>
          <p:cNvPicPr>
            <a:picLocks noChangeAspect="1"/>
          </p:cNvPicPr>
          <p:nvPr/>
        </p:nvPicPr>
        <p:blipFill>
          <a:blip r:embed="rId3"/>
          <a:stretch>
            <a:fillRect/>
          </a:stretch>
        </p:blipFill>
        <p:spPr>
          <a:xfrm>
            <a:off x="0" y="2275480"/>
            <a:ext cx="9144000" cy="572700"/>
          </a:xfrm>
          <a:prstGeom prst="rect">
            <a:avLst/>
          </a:prstGeom>
        </p:spPr>
      </p:pic>
    </p:spTree>
    <p:extLst>
      <p:ext uri="{BB962C8B-B14F-4D97-AF65-F5344CB8AC3E}">
        <p14:creationId xmlns:p14="http://schemas.microsoft.com/office/powerpoint/2010/main" val="2384171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7A648BB5-FCB8-0646-EBE3-2476A8DE178C}"/>
              </a:ext>
            </a:extLst>
          </p:cNvPr>
          <p:cNvGraphicFramePr/>
          <p:nvPr>
            <p:extLst>
              <p:ext uri="{D42A27DB-BD31-4B8C-83A1-F6EECF244321}">
                <p14:modId xmlns:p14="http://schemas.microsoft.com/office/powerpoint/2010/main" val="2720734475"/>
              </p:ext>
            </p:extLst>
          </p:nvPr>
        </p:nvGraphicFramePr>
        <p:xfrm>
          <a:off x="1059872" y="290945"/>
          <a:ext cx="6559598" cy="40531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0539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A101-EFBA-577B-4165-2BBBF385936B}"/>
              </a:ext>
            </a:extLst>
          </p:cNvPr>
          <p:cNvSpPr>
            <a:spLocks noGrp="1"/>
          </p:cNvSpPr>
          <p:nvPr>
            <p:ph type="title"/>
          </p:nvPr>
        </p:nvSpPr>
        <p:spPr/>
        <p:txBody>
          <a:bodyPr/>
          <a:lstStyle/>
          <a:p>
            <a:r>
              <a:rPr lang="en-US" altLang="zh-CN" sz="3200" b="1" i="0" dirty="0">
                <a:effectLst/>
                <a:latin typeface="-apple-system"/>
              </a:rPr>
              <a:t>Sprint 2 Burndown Charts</a:t>
            </a:r>
            <a:br>
              <a:rPr lang="en-US" altLang="zh-CN" sz="3200" b="1" i="0" dirty="0">
                <a:effectLst/>
                <a:latin typeface="-apple-system"/>
              </a:rPr>
            </a:br>
            <a:endParaRPr lang="zh-CN" altLang="en-US" dirty="0"/>
          </a:p>
        </p:txBody>
      </p:sp>
      <p:graphicFrame>
        <p:nvGraphicFramePr>
          <p:cNvPr id="4" name="内容占位符 10">
            <a:extLst>
              <a:ext uri="{FF2B5EF4-FFF2-40B4-BE49-F238E27FC236}">
                <a16:creationId xmlns:a16="http://schemas.microsoft.com/office/drawing/2014/main" id="{6D59A19A-CCB0-445B-78DD-3A074D8C6B66}"/>
              </a:ext>
            </a:extLst>
          </p:cNvPr>
          <p:cNvGraphicFramePr>
            <a:graphicFrameLocks/>
          </p:cNvGraphicFramePr>
          <p:nvPr>
            <p:extLst>
              <p:ext uri="{D42A27DB-BD31-4B8C-83A1-F6EECF244321}">
                <p14:modId xmlns:p14="http://schemas.microsoft.com/office/powerpoint/2010/main" val="3857283305"/>
              </p:ext>
            </p:extLst>
          </p:nvPr>
        </p:nvGraphicFramePr>
        <p:xfrm>
          <a:off x="715100" y="1226127"/>
          <a:ext cx="7299600" cy="29526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0763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1DF00-4FBA-39AB-F03F-6B598CDDC0EE}"/>
              </a:ext>
            </a:extLst>
          </p:cNvPr>
          <p:cNvSpPr>
            <a:spLocks noGrp="1"/>
          </p:cNvSpPr>
          <p:nvPr>
            <p:ph type="title"/>
          </p:nvPr>
        </p:nvSpPr>
        <p:spPr/>
        <p:txBody>
          <a:bodyPr/>
          <a:lstStyle/>
          <a:p>
            <a:r>
              <a:rPr lang="en-US" altLang="zh-CN" dirty="0"/>
              <a:t>Program Completion</a:t>
            </a:r>
            <a:br>
              <a:rPr lang="en-US" altLang="zh-CN" dirty="0"/>
            </a:br>
            <a:endParaRPr lang="zh-CN" altLang="en-US" dirty="0"/>
          </a:p>
        </p:txBody>
      </p:sp>
      <p:grpSp>
        <p:nvGrpSpPr>
          <p:cNvPr id="3" name="Google Shape;2103;p69">
            <a:extLst>
              <a:ext uri="{FF2B5EF4-FFF2-40B4-BE49-F238E27FC236}">
                <a16:creationId xmlns:a16="http://schemas.microsoft.com/office/drawing/2014/main" id="{BB2FD62B-B0B6-3C48-6885-6AB18866EE56}"/>
              </a:ext>
            </a:extLst>
          </p:cNvPr>
          <p:cNvGrpSpPr/>
          <p:nvPr/>
        </p:nvGrpSpPr>
        <p:grpSpPr>
          <a:xfrm>
            <a:off x="4776410" y="2149548"/>
            <a:ext cx="2299750" cy="479551"/>
            <a:chOff x="3530150" y="2790075"/>
            <a:chExt cx="1962600" cy="225300"/>
          </a:xfrm>
        </p:grpSpPr>
        <p:sp>
          <p:nvSpPr>
            <p:cNvPr id="4" name="Google Shape;2104;p69">
              <a:extLst>
                <a:ext uri="{FF2B5EF4-FFF2-40B4-BE49-F238E27FC236}">
                  <a16:creationId xmlns:a16="http://schemas.microsoft.com/office/drawing/2014/main" id="{27FFE9DF-5E9B-E410-D414-0E14746D2BC4}"/>
                </a:ext>
              </a:extLst>
            </p:cNvPr>
            <p:cNvSpPr/>
            <p:nvPr/>
          </p:nvSpPr>
          <p:spPr>
            <a:xfrm>
              <a:off x="3530150" y="2790075"/>
              <a:ext cx="1962600" cy="225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sp>
          <p:nvSpPr>
            <p:cNvPr id="5" name="Google Shape;2105;p69">
              <a:extLst>
                <a:ext uri="{FF2B5EF4-FFF2-40B4-BE49-F238E27FC236}">
                  <a16:creationId xmlns:a16="http://schemas.microsoft.com/office/drawing/2014/main" id="{90DAACBD-5D11-39F5-6B48-A318F28373D1}"/>
                </a:ext>
              </a:extLst>
            </p:cNvPr>
            <p:cNvSpPr/>
            <p:nvPr/>
          </p:nvSpPr>
          <p:spPr>
            <a:xfrm>
              <a:off x="3535061" y="2794467"/>
              <a:ext cx="1683845" cy="216900"/>
            </a:xfrm>
            <a:prstGeom prst="rect">
              <a:avLst/>
            </a:pr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96%</a:t>
              </a:r>
              <a:endParaRPr b="1" dirty="0">
                <a:solidFill>
                  <a:schemeClr val="dk1"/>
                </a:solidFill>
                <a:latin typeface="Montserrat"/>
                <a:ea typeface="Montserrat"/>
                <a:cs typeface="Montserrat"/>
                <a:sym typeface="Montserrat"/>
              </a:endParaRPr>
            </a:p>
          </p:txBody>
        </p:sp>
      </p:grpSp>
      <p:grpSp>
        <p:nvGrpSpPr>
          <p:cNvPr id="6" name="Google Shape;2103;p69">
            <a:extLst>
              <a:ext uri="{FF2B5EF4-FFF2-40B4-BE49-F238E27FC236}">
                <a16:creationId xmlns:a16="http://schemas.microsoft.com/office/drawing/2014/main" id="{BDA67BF1-11AA-0F2E-3668-A7CFD8B4A88E}"/>
              </a:ext>
            </a:extLst>
          </p:cNvPr>
          <p:cNvGrpSpPr/>
          <p:nvPr/>
        </p:nvGrpSpPr>
        <p:grpSpPr>
          <a:xfrm>
            <a:off x="4776410" y="2864200"/>
            <a:ext cx="2299750" cy="479551"/>
            <a:chOff x="3530150" y="2790075"/>
            <a:chExt cx="1962600" cy="225300"/>
          </a:xfrm>
        </p:grpSpPr>
        <p:sp>
          <p:nvSpPr>
            <p:cNvPr id="7" name="Google Shape;2104;p69">
              <a:extLst>
                <a:ext uri="{FF2B5EF4-FFF2-40B4-BE49-F238E27FC236}">
                  <a16:creationId xmlns:a16="http://schemas.microsoft.com/office/drawing/2014/main" id="{308FB5A5-1D5A-97E0-E387-0D624C2518D6}"/>
                </a:ext>
              </a:extLst>
            </p:cNvPr>
            <p:cNvSpPr/>
            <p:nvPr/>
          </p:nvSpPr>
          <p:spPr>
            <a:xfrm>
              <a:off x="3530150" y="2790075"/>
              <a:ext cx="1962600" cy="225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sp>
          <p:nvSpPr>
            <p:cNvPr id="8" name="Google Shape;2105;p69">
              <a:extLst>
                <a:ext uri="{FF2B5EF4-FFF2-40B4-BE49-F238E27FC236}">
                  <a16:creationId xmlns:a16="http://schemas.microsoft.com/office/drawing/2014/main" id="{961CD8FE-96F4-4957-D694-3BCA5E733BAA}"/>
                </a:ext>
              </a:extLst>
            </p:cNvPr>
            <p:cNvSpPr/>
            <p:nvPr/>
          </p:nvSpPr>
          <p:spPr>
            <a:xfrm>
              <a:off x="3535062" y="2794467"/>
              <a:ext cx="396755" cy="216900"/>
            </a:xfrm>
            <a:prstGeom prst="rect">
              <a:avLst/>
            </a:pr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4%</a:t>
              </a:r>
              <a:endParaRPr b="1" dirty="0">
                <a:solidFill>
                  <a:schemeClr val="dk1"/>
                </a:solidFill>
                <a:latin typeface="Montserrat"/>
                <a:ea typeface="Montserrat"/>
                <a:cs typeface="Montserrat"/>
                <a:sym typeface="Montserrat"/>
              </a:endParaRPr>
            </a:p>
          </p:txBody>
        </p:sp>
      </p:grpSp>
      <p:graphicFrame>
        <p:nvGraphicFramePr>
          <p:cNvPr id="9" name="图表 8">
            <a:extLst>
              <a:ext uri="{FF2B5EF4-FFF2-40B4-BE49-F238E27FC236}">
                <a16:creationId xmlns:a16="http://schemas.microsoft.com/office/drawing/2014/main" id="{2DD96B6B-826A-897D-DD54-825C3B2E2322}"/>
              </a:ext>
            </a:extLst>
          </p:cNvPr>
          <p:cNvGraphicFramePr/>
          <p:nvPr>
            <p:extLst>
              <p:ext uri="{D42A27DB-BD31-4B8C-83A1-F6EECF244321}">
                <p14:modId xmlns:p14="http://schemas.microsoft.com/office/powerpoint/2010/main" val="2953892730"/>
              </p:ext>
            </p:extLst>
          </p:nvPr>
        </p:nvGraphicFramePr>
        <p:xfrm>
          <a:off x="-89559" y="1420106"/>
          <a:ext cx="4786922" cy="2888188"/>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9">
            <a:extLst>
              <a:ext uri="{FF2B5EF4-FFF2-40B4-BE49-F238E27FC236}">
                <a16:creationId xmlns:a16="http://schemas.microsoft.com/office/drawing/2014/main" id="{A5B19753-86AE-9729-AE68-8B4F51A54A5C}"/>
              </a:ext>
            </a:extLst>
          </p:cNvPr>
          <p:cNvSpPr txBox="1"/>
          <p:nvPr/>
        </p:nvSpPr>
        <p:spPr>
          <a:xfrm>
            <a:off x="6543489" y="1061357"/>
            <a:ext cx="2115345" cy="1169551"/>
          </a:xfrm>
          <a:prstGeom prst="rect">
            <a:avLst/>
          </a:prstGeom>
          <a:noFill/>
        </p:spPr>
        <p:txBody>
          <a:bodyPr wrap="square" rtlCol="0">
            <a:spAutoFit/>
          </a:bodyPr>
          <a:lstStyle/>
          <a:p>
            <a:r>
              <a:rPr lang="en-US" altLang="zh-CN" dirty="0">
                <a:solidFill>
                  <a:schemeClr val="bg1"/>
                </a:solidFill>
              </a:rPr>
              <a:t>Total: 24</a:t>
            </a:r>
          </a:p>
          <a:p>
            <a:r>
              <a:rPr lang="en-US" altLang="zh-CN" dirty="0">
                <a:solidFill>
                  <a:schemeClr val="bg1"/>
                </a:solidFill>
              </a:rPr>
              <a:t>Complete: 23</a:t>
            </a:r>
          </a:p>
          <a:p>
            <a:r>
              <a:rPr lang="en-US" altLang="zh-CN" dirty="0">
                <a:solidFill>
                  <a:schemeClr val="bg1"/>
                </a:solidFill>
              </a:rPr>
              <a:t>Undone: 1</a:t>
            </a:r>
          </a:p>
          <a:p>
            <a:r>
              <a:rPr lang="en-US" altLang="zh-CN" dirty="0">
                <a:solidFill>
                  <a:schemeClr val="bg1"/>
                </a:solidFill>
              </a:rPr>
              <a:t>task completion: 96%</a:t>
            </a:r>
            <a:endParaRPr lang="zh-CN" altLang="en-US" dirty="0">
              <a:solidFill>
                <a:schemeClr val="bg1"/>
              </a:solidFill>
            </a:endParaRPr>
          </a:p>
          <a:p>
            <a:endParaRPr lang="zh-CN" altLang="en-US" dirty="0"/>
          </a:p>
        </p:txBody>
      </p:sp>
      <p:sp>
        <p:nvSpPr>
          <p:cNvPr id="11" name="文本框 10">
            <a:extLst>
              <a:ext uri="{FF2B5EF4-FFF2-40B4-BE49-F238E27FC236}">
                <a16:creationId xmlns:a16="http://schemas.microsoft.com/office/drawing/2014/main" id="{672646F5-4CB9-ADC4-CDD4-99C3C7CA210A}"/>
              </a:ext>
            </a:extLst>
          </p:cNvPr>
          <p:cNvSpPr txBox="1"/>
          <p:nvPr/>
        </p:nvSpPr>
        <p:spPr>
          <a:xfrm>
            <a:off x="5528578" y="2264037"/>
            <a:ext cx="914400" cy="261610"/>
          </a:xfrm>
          <a:prstGeom prst="rect">
            <a:avLst/>
          </a:prstGeom>
          <a:noFill/>
        </p:spPr>
        <p:txBody>
          <a:bodyPr wrap="square" rtlCol="0">
            <a:spAutoFit/>
          </a:bodyPr>
          <a:lstStyle/>
          <a:p>
            <a:r>
              <a:rPr lang="en-US" altLang="zh-CN" sz="1050" dirty="0">
                <a:solidFill>
                  <a:schemeClr val="bg1"/>
                </a:solidFill>
              </a:rPr>
              <a:t>Complete</a:t>
            </a:r>
            <a:endParaRPr lang="zh-CN" altLang="en-US" sz="1050" dirty="0"/>
          </a:p>
        </p:txBody>
      </p:sp>
      <p:sp>
        <p:nvSpPr>
          <p:cNvPr id="12" name="文本框 11">
            <a:extLst>
              <a:ext uri="{FF2B5EF4-FFF2-40B4-BE49-F238E27FC236}">
                <a16:creationId xmlns:a16="http://schemas.microsoft.com/office/drawing/2014/main" id="{37C08AB3-6745-AD1C-15D0-E1DB0A7CD967}"/>
              </a:ext>
            </a:extLst>
          </p:cNvPr>
          <p:cNvSpPr txBox="1"/>
          <p:nvPr/>
        </p:nvSpPr>
        <p:spPr>
          <a:xfrm>
            <a:off x="5564309" y="2961233"/>
            <a:ext cx="1194620" cy="261610"/>
          </a:xfrm>
          <a:prstGeom prst="rect">
            <a:avLst/>
          </a:prstGeom>
          <a:noFill/>
        </p:spPr>
        <p:txBody>
          <a:bodyPr wrap="square" rtlCol="0">
            <a:spAutoFit/>
          </a:bodyPr>
          <a:lstStyle/>
          <a:p>
            <a:r>
              <a:rPr lang="en-US" altLang="zh-CN" sz="1100" dirty="0">
                <a:solidFill>
                  <a:schemeClr val="bg1"/>
                </a:solidFill>
              </a:rPr>
              <a:t>Undone</a:t>
            </a:r>
            <a:endParaRPr lang="zh-CN" altLang="en-US" sz="1100" dirty="0">
              <a:solidFill>
                <a:schemeClr val="bg1"/>
              </a:solidFill>
            </a:endParaRPr>
          </a:p>
        </p:txBody>
      </p:sp>
      <p:graphicFrame>
        <p:nvGraphicFramePr>
          <p:cNvPr id="13" name="图表 12">
            <a:extLst>
              <a:ext uri="{FF2B5EF4-FFF2-40B4-BE49-F238E27FC236}">
                <a16:creationId xmlns:a16="http://schemas.microsoft.com/office/drawing/2014/main" id="{528C412E-2214-4B62-7575-AA003F82C996}"/>
              </a:ext>
            </a:extLst>
          </p:cNvPr>
          <p:cNvGraphicFramePr/>
          <p:nvPr>
            <p:extLst>
              <p:ext uri="{D42A27DB-BD31-4B8C-83A1-F6EECF244321}">
                <p14:modId xmlns:p14="http://schemas.microsoft.com/office/powerpoint/2010/main" val="2082266875"/>
              </p:ext>
            </p:extLst>
          </p:nvPr>
        </p:nvGraphicFramePr>
        <p:xfrm>
          <a:off x="485166" y="1420106"/>
          <a:ext cx="3987800" cy="25594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4341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2" name="Google Shape;2842;p7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List</a:t>
            </a:r>
            <a:endParaRPr dirty="0">
              <a:solidFill>
                <a:schemeClr val="bg2"/>
              </a:solidFill>
            </a:endParaRPr>
          </a:p>
        </p:txBody>
      </p:sp>
      <p:sp>
        <p:nvSpPr>
          <p:cNvPr id="2843" name="Google Shape;2843;p79"/>
          <p:cNvSpPr txBox="1"/>
          <p:nvPr/>
        </p:nvSpPr>
        <p:spPr>
          <a:xfrm>
            <a:off x="715100" y="1016641"/>
            <a:ext cx="3852000" cy="2975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US" sz="2000" dirty="0">
                <a:solidFill>
                  <a:schemeClr val="lt1"/>
                </a:solidFill>
                <a:latin typeface="Lato"/>
                <a:ea typeface="Lato"/>
                <a:cs typeface="Lato"/>
                <a:sym typeface="Lato"/>
              </a:rPr>
              <a:t>Team member</a:t>
            </a:r>
            <a:endParaRPr sz="2000" dirty="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Project Introduction</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Problem  Statement</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Personas</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MVP demo</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Technology</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Diagram</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Backlog</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Summary</a:t>
            </a:r>
          </a:p>
          <a:p>
            <a:pPr marL="152400" lvl="0" algn="l" rtl="0">
              <a:spcBef>
                <a:spcPts val="0"/>
              </a:spcBef>
              <a:spcAft>
                <a:spcPts val="0"/>
              </a:spcAft>
              <a:buClr>
                <a:schemeClr val="lt1"/>
              </a:buClr>
              <a:buSzPts val="1200"/>
            </a:pPr>
            <a:endParaRPr lang="en-US" sz="1200" dirty="0">
              <a:solidFill>
                <a:schemeClr val="hlink"/>
              </a:solidFill>
              <a:uFill>
                <a:noFill/>
              </a:uFill>
              <a:latin typeface="Lato"/>
              <a:ea typeface="Lato"/>
              <a:cs typeface="Lato"/>
              <a:sym typeface="Lato"/>
            </a:endParaRPr>
          </a:p>
          <a:p>
            <a:pPr marL="0" lvl="0" indent="0" algn="l" rtl="0">
              <a:spcBef>
                <a:spcPts val="1600"/>
              </a:spcBef>
              <a:spcAft>
                <a:spcPts val="0"/>
              </a:spcAft>
              <a:buNone/>
            </a:pPr>
            <a:endParaRPr dirty="0">
              <a:solidFill>
                <a:schemeClr val="lt1"/>
              </a:solidFill>
              <a:latin typeface="Lato"/>
              <a:ea typeface="Lato"/>
              <a:cs typeface="Lato"/>
              <a:sym typeface="Lato"/>
            </a:endParaRPr>
          </a:p>
        </p:txBody>
      </p:sp>
      <p:pic>
        <p:nvPicPr>
          <p:cNvPr id="3" name="图片 2">
            <a:extLst>
              <a:ext uri="{FF2B5EF4-FFF2-40B4-BE49-F238E27FC236}">
                <a16:creationId xmlns:a16="http://schemas.microsoft.com/office/drawing/2014/main" id="{5CE0A0EE-FAFB-89DE-16B8-C2161354EC6F}"/>
              </a:ext>
            </a:extLst>
          </p:cNvPr>
          <p:cNvPicPr>
            <a:picLocks noChangeAspect="1"/>
          </p:cNvPicPr>
          <p:nvPr/>
        </p:nvPicPr>
        <p:blipFill>
          <a:blip r:embed="rId3"/>
          <a:stretch>
            <a:fillRect/>
          </a:stretch>
        </p:blipFill>
        <p:spPr>
          <a:xfrm>
            <a:off x="4914898" y="1326988"/>
            <a:ext cx="3669723" cy="3816512"/>
          </a:xfrm>
          <a:prstGeom prst="rect">
            <a:avLst/>
          </a:prstGeom>
        </p:spPr>
      </p:pic>
    </p:spTree>
    <p:extLst>
      <p:ext uri="{BB962C8B-B14F-4D97-AF65-F5344CB8AC3E}">
        <p14:creationId xmlns:p14="http://schemas.microsoft.com/office/powerpoint/2010/main" val="717869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68"/>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W</a:t>
            </a:r>
            <a:r>
              <a:rPr lang="en" dirty="0">
                <a:latin typeface="Montserrat"/>
                <a:ea typeface="Montserrat"/>
                <a:cs typeface="Montserrat"/>
                <a:sym typeface="Montserrat"/>
              </a:rPr>
              <a:t>hat went</a:t>
            </a:r>
            <a:r>
              <a:rPr lang="en" dirty="0"/>
              <a:t> </a:t>
            </a:r>
            <a:r>
              <a:rPr lang="en" b="0" dirty="0">
                <a:solidFill>
                  <a:schemeClr val="dk2"/>
                </a:solidFill>
                <a:latin typeface="Montserrat"/>
                <a:ea typeface="Montserrat"/>
                <a:cs typeface="Montserrat"/>
                <a:sym typeface="Montserrat"/>
              </a:rPr>
              <a:t>well?</a:t>
            </a:r>
            <a:endParaRPr b="0" dirty="0">
              <a:solidFill>
                <a:schemeClr val="dk2"/>
              </a:solidFill>
              <a:latin typeface="Montserrat"/>
              <a:ea typeface="Montserrat"/>
              <a:cs typeface="Montserrat"/>
              <a:sym typeface="Montserrat"/>
            </a:endParaRPr>
          </a:p>
        </p:txBody>
      </p:sp>
      <p:sp>
        <p:nvSpPr>
          <p:cNvPr id="1977" name="Google Shape;1977;p68"/>
          <p:cNvSpPr txBox="1">
            <a:spLocks noGrp="1"/>
          </p:cNvSpPr>
          <p:nvPr>
            <p:ph type="body" idx="1"/>
          </p:nvPr>
        </p:nvSpPr>
        <p:spPr>
          <a:xfrm>
            <a:off x="2098902" y="1583477"/>
            <a:ext cx="3437501" cy="26487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Completed most of the mission plans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Followed the rules of agile programming</a:t>
            </a:r>
            <a:endParaRPr dirty="0"/>
          </a:p>
          <a:p>
            <a:pPr marL="0" lvl="0" indent="0" algn="l" rtl="0">
              <a:spcBef>
                <a:spcPts val="0"/>
              </a:spcBef>
              <a:spcAft>
                <a:spcPts val="0"/>
              </a:spcAft>
              <a:buNone/>
            </a:pPr>
            <a:endParaRPr lang="en"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 Review Analysis with Machine Learning</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grpSp>
        <p:nvGrpSpPr>
          <p:cNvPr id="1978" name="Google Shape;1978;p68"/>
          <p:cNvGrpSpPr/>
          <p:nvPr/>
        </p:nvGrpSpPr>
        <p:grpSpPr>
          <a:xfrm>
            <a:off x="1588545" y="1845805"/>
            <a:ext cx="339253" cy="339253"/>
            <a:chOff x="1492675" y="4992125"/>
            <a:chExt cx="481825" cy="481825"/>
          </a:xfrm>
        </p:grpSpPr>
        <p:sp>
          <p:nvSpPr>
            <p:cNvPr id="1979" name="Google Shape;1979;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0" name="Google Shape;1980;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1" name="Google Shape;1981;p68"/>
          <p:cNvGrpSpPr/>
          <p:nvPr/>
        </p:nvGrpSpPr>
        <p:grpSpPr>
          <a:xfrm>
            <a:off x="1588545" y="2473392"/>
            <a:ext cx="339253" cy="339253"/>
            <a:chOff x="1492675" y="4992125"/>
            <a:chExt cx="481825" cy="481825"/>
          </a:xfrm>
        </p:grpSpPr>
        <p:sp>
          <p:nvSpPr>
            <p:cNvPr id="1982" name="Google Shape;1982;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3" name="Google Shape;1983;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4" name="Google Shape;1984;p68"/>
          <p:cNvGrpSpPr/>
          <p:nvPr/>
        </p:nvGrpSpPr>
        <p:grpSpPr>
          <a:xfrm>
            <a:off x="1588545" y="3099980"/>
            <a:ext cx="339253" cy="339253"/>
            <a:chOff x="1492675" y="4992125"/>
            <a:chExt cx="481825" cy="481825"/>
          </a:xfrm>
        </p:grpSpPr>
        <p:sp>
          <p:nvSpPr>
            <p:cNvPr id="1985" name="Google Shape;1985;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6" name="Google Shape;1986;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90" name="Google Shape;1990;p68"/>
          <p:cNvGrpSpPr/>
          <p:nvPr/>
        </p:nvGrpSpPr>
        <p:grpSpPr>
          <a:xfrm>
            <a:off x="6182978" y="2166848"/>
            <a:ext cx="3172647" cy="3288035"/>
            <a:chOff x="5713750" y="1879675"/>
            <a:chExt cx="3430259" cy="3555017"/>
          </a:xfrm>
        </p:grpSpPr>
        <p:sp>
          <p:nvSpPr>
            <p:cNvPr id="1991" name="Google Shape;1991;p68"/>
            <p:cNvSpPr/>
            <p:nvPr/>
          </p:nvSpPr>
          <p:spPr>
            <a:xfrm>
              <a:off x="5713750" y="2954195"/>
              <a:ext cx="441344" cy="376921"/>
            </a:xfrm>
            <a:custGeom>
              <a:avLst/>
              <a:gdLst/>
              <a:ahLst/>
              <a:cxnLst/>
              <a:rect l="l" t="t" r="r" b="b"/>
              <a:pathLst>
                <a:path w="21717" h="18547" fill="none" extrusionOk="0">
                  <a:moveTo>
                    <a:pt x="18081" y="1968"/>
                  </a:moveTo>
                  <a:lnTo>
                    <a:pt x="21716" y="12576"/>
                  </a:lnTo>
                  <a:lnTo>
                    <a:pt x="4337" y="18547"/>
                  </a:lnTo>
                  <a:lnTo>
                    <a:pt x="1" y="5938"/>
                  </a:lnTo>
                  <a:lnTo>
                    <a:pt x="17413"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5783580" y="3075544"/>
              <a:ext cx="371516" cy="255576"/>
            </a:xfrm>
            <a:custGeom>
              <a:avLst/>
              <a:gdLst/>
              <a:ahLst/>
              <a:cxnLst/>
              <a:rect l="l" t="t" r="r" b="b"/>
              <a:pathLst>
                <a:path w="18281" h="12576" fill="none" extrusionOk="0">
                  <a:moveTo>
                    <a:pt x="16479" y="1301"/>
                  </a:moveTo>
                  <a:lnTo>
                    <a:pt x="18280" y="6605"/>
                  </a:lnTo>
                  <a:lnTo>
                    <a:pt x="901" y="12576"/>
                  </a:lnTo>
                  <a:lnTo>
                    <a:pt x="1" y="9974"/>
                  </a:lnTo>
                  <a:lnTo>
                    <a:pt x="3503" y="4637"/>
                  </a:lnTo>
                  <a:lnTo>
                    <a:pt x="9207" y="6872"/>
                  </a:lnTo>
                  <a:lnTo>
                    <a:pt x="13277"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5813414" y="3057233"/>
              <a:ext cx="94926" cy="92894"/>
            </a:xfrm>
            <a:custGeom>
              <a:avLst/>
              <a:gdLst/>
              <a:ahLst/>
              <a:cxnLst/>
              <a:rect l="l" t="t" r="r" b="b"/>
              <a:pathLst>
                <a:path w="4671" h="4571" fill="none" extrusionOk="0">
                  <a:moveTo>
                    <a:pt x="4137" y="1535"/>
                  </a:moveTo>
                  <a:cubicBezTo>
                    <a:pt x="4670" y="3103"/>
                    <a:pt x="3036" y="4570"/>
                    <a:pt x="1502" y="3836"/>
                  </a:cubicBezTo>
                  <a:cubicBezTo>
                    <a:pt x="0" y="3103"/>
                    <a:pt x="134" y="901"/>
                    <a:pt x="1735" y="334"/>
                  </a:cubicBezTo>
                  <a:cubicBezTo>
                    <a:pt x="2702" y="0"/>
                    <a:pt x="3803" y="534"/>
                    <a:pt x="4137" y="1535"/>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7774625" y="4642207"/>
              <a:ext cx="423033" cy="344385"/>
            </a:xfrm>
            <a:custGeom>
              <a:avLst/>
              <a:gdLst/>
              <a:ahLst/>
              <a:cxnLst/>
              <a:rect l="l" t="t" r="r" b="b"/>
              <a:pathLst>
                <a:path w="20816" h="16946" fill="none" extrusionOk="0">
                  <a:moveTo>
                    <a:pt x="20349" y="6005"/>
                  </a:moveTo>
                  <a:lnTo>
                    <a:pt x="17947" y="16946"/>
                  </a:lnTo>
                  <a:lnTo>
                    <a:pt x="1" y="13010"/>
                  </a:lnTo>
                  <a:lnTo>
                    <a:pt x="2836" y="1"/>
                  </a:lnTo>
                  <a:lnTo>
                    <a:pt x="20816" y="3937"/>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7846487" y="4849645"/>
              <a:ext cx="250841" cy="54932"/>
            </a:xfrm>
            <a:custGeom>
              <a:avLst/>
              <a:gdLst/>
              <a:ahLst/>
              <a:cxnLst/>
              <a:rect l="l" t="t" r="r" b="b"/>
              <a:pathLst>
                <a:path w="12343" h="2703" fill="none" extrusionOk="0">
                  <a:moveTo>
                    <a:pt x="1" y="1"/>
                  </a:moveTo>
                  <a:lnTo>
                    <a:pt x="12343" y="2703"/>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7841752" y="4732381"/>
              <a:ext cx="286080" cy="173554"/>
            </a:xfrm>
            <a:custGeom>
              <a:avLst/>
              <a:gdLst/>
              <a:ahLst/>
              <a:cxnLst/>
              <a:rect l="l" t="t" r="r" b="b"/>
              <a:pathLst>
                <a:path w="14077" h="8540" fill="none" extrusionOk="0">
                  <a:moveTo>
                    <a:pt x="1268" y="0"/>
                  </a:moveTo>
                  <a:cubicBezTo>
                    <a:pt x="1268" y="0"/>
                    <a:pt x="0" y="5737"/>
                    <a:pt x="6405" y="7139"/>
                  </a:cubicBezTo>
                  <a:cubicBezTo>
                    <a:pt x="12809" y="8540"/>
                    <a:pt x="14077" y="2802"/>
                    <a:pt x="14077" y="28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7852584" y="4721061"/>
              <a:ext cx="27354" cy="22477"/>
            </a:xfrm>
            <a:custGeom>
              <a:avLst/>
              <a:gdLst/>
              <a:ahLst/>
              <a:cxnLst/>
              <a:rect l="l" t="t" r="r" b="b"/>
              <a:pathLst>
                <a:path w="1346" h="1106" extrusionOk="0">
                  <a:moveTo>
                    <a:pt x="725" y="0"/>
                  </a:moveTo>
                  <a:cubicBezTo>
                    <a:pt x="627" y="0"/>
                    <a:pt x="527" y="28"/>
                    <a:pt x="434" y="90"/>
                  </a:cubicBezTo>
                  <a:cubicBezTo>
                    <a:pt x="1" y="357"/>
                    <a:pt x="134" y="991"/>
                    <a:pt x="601" y="1091"/>
                  </a:cubicBezTo>
                  <a:cubicBezTo>
                    <a:pt x="645" y="1101"/>
                    <a:pt x="690" y="1105"/>
                    <a:pt x="733" y="1105"/>
                  </a:cubicBezTo>
                  <a:cubicBezTo>
                    <a:pt x="985" y="1105"/>
                    <a:pt x="1211" y="946"/>
                    <a:pt x="1268" y="690"/>
                  </a:cubicBezTo>
                  <a:cubicBezTo>
                    <a:pt x="1345" y="306"/>
                    <a:pt x="1048" y="0"/>
                    <a:pt x="725"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8114243" y="4779185"/>
              <a:ext cx="25647" cy="22741"/>
            </a:xfrm>
            <a:custGeom>
              <a:avLst/>
              <a:gdLst/>
              <a:ahLst/>
              <a:cxnLst/>
              <a:rect l="l" t="t" r="r" b="b"/>
              <a:pathLst>
                <a:path w="1262" h="1119" extrusionOk="0">
                  <a:moveTo>
                    <a:pt x="650" y="0"/>
                  </a:moveTo>
                  <a:cubicBezTo>
                    <a:pt x="433" y="0"/>
                    <a:pt x="218" y="122"/>
                    <a:pt x="135" y="399"/>
                  </a:cubicBezTo>
                  <a:cubicBezTo>
                    <a:pt x="0" y="842"/>
                    <a:pt x="344" y="1118"/>
                    <a:pt x="678" y="1118"/>
                  </a:cubicBezTo>
                  <a:cubicBezTo>
                    <a:pt x="922" y="1118"/>
                    <a:pt x="1160" y="971"/>
                    <a:pt x="1202" y="632"/>
                  </a:cubicBezTo>
                  <a:cubicBezTo>
                    <a:pt x="1261" y="242"/>
                    <a:pt x="954" y="0"/>
                    <a:pt x="650"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7830208" y="4837451"/>
              <a:ext cx="23757" cy="23066"/>
            </a:xfrm>
            <a:custGeom>
              <a:avLst/>
              <a:gdLst/>
              <a:ahLst/>
              <a:cxnLst/>
              <a:rect l="l" t="t" r="r" b="b"/>
              <a:pathLst>
                <a:path w="1169" h="1135" extrusionOk="0">
                  <a:moveTo>
                    <a:pt x="201" y="0"/>
                  </a:moveTo>
                  <a:lnTo>
                    <a:pt x="1" y="934"/>
                  </a:lnTo>
                  <a:lnTo>
                    <a:pt x="968"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7960377" y="4865924"/>
              <a:ext cx="23757" cy="23066"/>
            </a:xfrm>
            <a:custGeom>
              <a:avLst/>
              <a:gdLst/>
              <a:ahLst/>
              <a:cxnLst/>
              <a:rect l="l" t="t" r="r" b="b"/>
              <a:pathLst>
                <a:path w="1169" h="1135" extrusionOk="0">
                  <a:moveTo>
                    <a:pt x="201" y="0"/>
                  </a:moveTo>
                  <a:lnTo>
                    <a:pt x="1" y="934"/>
                  </a:lnTo>
                  <a:lnTo>
                    <a:pt x="935"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8090546" y="4894396"/>
              <a:ext cx="23737" cy="23737"/>
            </a:xfrm>
            <a:custGeom>
              <a:avLst/>
              <a:gdLst/>
              <a:ahLst/>
              <a:cxnLst/>
              <a:rect l="l" t="t" r="r" b="b"/>
              <a:pathLst>
                <a:path w="1168" h="1168" extrusionOk="0">
                  <a:moveTo>
                    <a:pt x="200" y="0"/>
                  </a:moveTo>
                  <a:lnTo>
                    <a:pt x="0" y="934"/>
                  </a:lnTo>
                  <a:lnTo>
                    <a:pt x="967" y="1168"/>
                  </a:lnTo>
                  <a:lnTo>
                    <a:pt x="1168" y="201"/>
                  </a:lnTo>
                  <a:lnTo>
                    <a:pt x="200" y="0"/>
                  </a:lnTo>
                  <a:close/>
                </a:path>
              </a:pathLst>
            </a:custGeom>
            <a:solidFill>
              <a:schemeClr val="dk1"/>
            </a:solid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6065602" y="2152207"/>
              <a:ext cx="450814" cy="398626"/>
            </a:xfrm>
            <a:custGeom>
              <a:avLst/>
              <a:gdLst/>
              <a:ahLst/>
              <a:cxnLst/>
              <a:rect l="l" t="t" r="r" b="b"/>
              <a:pathLst>
                <a:path w="22183" h="19615" fill="none" extrusionOk="0">
                  <a:moveTo>
                    <a:pt x="21349" y="9374"/>
                  </a:moveTo>
                  <a:lnTo>
                    <a:pt x="16812" y="19615"/>
                  </a:lnTo>
                  <a:lnTo>
                    <a:pt x="0" y="12176"/>
                  </a:lnTo>
                  <a:lnTo>
                    <a:pt x="5371" y="1"/>
                  </a:lnTo>
                  <a:lnTo>
                    <a:pt x="22183" y="7473"/>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6231682" y="2377773"/>
              <a:ext cx="94926" cy="64829"/>
            </a:xfrm>
            <a:custGeom>
              <a:avLst/>
              <a:gdLst/>
              <a:ahLst/>
              <a:cxnLst/>
              <a:rect l="l" t="t" r="r" b="b"/>
              <a:pathLst>
                <a:path w="4671" h="3190" extrusionOk="0">
                  <a:moveTo>
                    <a:pt x="1689" y="0"/>
                  </a:moveTo>
                  <a:cubicBezTo>
                    <a:pt x="1050" y="0"/>
                    <a:pt x="522" y="250"/>
                    <a:pt x="334" y="710"/>
                  </a:cubicBezTo>
                  <a:cubicBezTo>
                    <a:pt x="1" y="1444"/>
                    <a:pt x="635" y="2411"/>
                    <a:pt x="1735" y="2912"/>
                  </a:cubicBezTo>
                  <a:cubicBezTo>
                    <a:pt x="2164" y="3100"/>
                    <a:pt x="2592" y="3189"/>
                    <a:pt x="2977" y="3189"/>
                  </a:cubicBezTo>
                  <a:cubicBezTo>
                    <a:pt x="3612" y="3189"/>
                    <a:pt x="4130" y="2947"/>
                    <a:pt x="4337" y="2511"/>
                  </a:cubicBezTo>
                  <a:cubicBezTo>
                    <a:pt x="4671" y="1777"/>
                    <a:pt x="4037" y="777"/>
                    <a:pt x="2903" y="276"/>
                  </a:cubicBezTo>
                  <a:cubicBezTo>
                    <a:pt x="2491" y="89"/>
                    <a:pt x="2071" y="0"/>
                    <a:pt x="168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6238470" y="2266097"/>
              <a:ext cx="98991" cy="129495"/>
            </a:xfrm>
            <a:custGeom>
              <a:avLst/>
              <a:gdLst/>
              <a:ahLst/>
              <a:cxnLst/>
              <a:rect l="l" t="t" r="r" b="b"/>
              <a:pathLst>
                <a:path w="4871" h="6372" extrusionOk="0">
                  <a:moveTo>
                    <a:pt x="4837" y="1"/>
                  </a:moveTo>
                  <a:cubicBezTo>
                    <a:pt x="4604" y="134"/>
                    <a:pt x="4370" y="234"/>
                    <a:pt x="4103" y="334"/>
                  </a:cubicBezTo>
                  <a:lnTo>
                    <a:pt x="3269" y="1535"/>
                  </a:lnTo>
                  <a:lnTo>
                    <a:pt x="0" y="6205"/>
                  </a:lnTo>
                  <a:lnTo>
                    <a:pt x="367" y="6372"/>
                  </a:lnTo>
                  <a:lnTo>
                    <a:pt x="487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6237799" y="2266097"/>
              <a:ext cx="98991" cy="31195"/>
            </a:xfrm>
            <a:custGeom>
              <a:avLst/>
              <a:gdLst/>
              <a:ahLst/>
              <a:cxnLst/>
              <a:rect l="l" t="t" r="r" b="b"/>
              <a:pathLst>
                <a:path w="4871" h="1535" extrusionOk="0">
                  <a:moveTo>
                    <a:pt x="4870" y="1"/>
                  </a:moveTo>
                  <a:lnTo>
                    <a:pt x="4870" y="1"/>
                  </a:lnTo>
                  <a:cubicBezTo>
                    <a:pt x="4670" y="134"/>
                    <a:pt x="4403" y="234"/>
                    <a:pt x="4136" y="334"/>
                  </a:cubicBezTo>
                  <a:cubicBezTo>
                    <a:pt x="3886" y="401"/>
                    <a:pt x="3628" y="434"/>
                    <a:pt x="3365" y="434"/>
                  </a:cubicBezTo>
                  <a:cubicBezTo>
                    <a:pt x="3102" y="434"/>
                    <a:pt x="2835" y="401"/>
                    <a:pt x="2569" y="334"/>
                  </a:cubicBezTo>
                  <a:cubicBezTo>
                    <a:pt x="2346" y="263"/>
                    <a:pt x="2134" y="233"/>
                    <a:pt x="1933" y="233"/>
                  </a:cubicBezTo>
                  <a:cubicBezTo>
                    <a:pt x="810" y="233"/>
                    <a:pt x="57" y="1178"/>
                    <a:pt x="0" y="1235"/>
                  </a:cubicBezTo>
                  <a:cubicBezTo>
                    <a:pt x="317" y="1011"/>
                    <a:pt x="687" y="902"/>
                    <a:pt x="1056" y="902"/>
                  </a:cubicBezTo>
                  <a:cubicBezTo>
                    <a:pt x="1347" y="902"/>
                    <a:pt x="1637" y="969"/>
                    <a:pt x="1901" y="1101"/>
                  </a:cubicBezTo>
                  <a:cubicBezTo>
                    <a:pt x="2335" y="1335"/>
                    <a:pt x="2802" y="1502"/>
                    <a:pt x="3302" y="1535"/>
                  </a:cubicBezTo>
                  <a:lnTo>
                    <a:pt x="3803" y="1535"/>
                  </a:lnTo>
                  <a:lnTo>
                    <a:pt x="487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8347469" y="3861254"/>
              <a:ext cx="444047" cy="384380"/>
            </a:xfrm>
            <a:custGeom>
              <a:avLst/>
              <a:gdLst/>
              <a:ahLst/>
              <a:cxnLst/>
              <a:rect l="l" t="t" r="r" b="b"/>
              <a:pathLst>
                <a:path w="21850" h="18914" fill="none" extrusionOk="0">
                  <a:moveTo>
                    <a:pt x="21116" y="8406"/>
                  </a:moveTo>
                  <a:lnTo>
                    <a:pt x="17213" y="18914"/>
                  </a:lnTo>
                  <a:lnTo>
                    <a:pt x="0" y="12476"/>
                  </a:lnTo>
                  <a:lnTo>
                    <a:pt x="4637" y="0"/>
                  </a:lnTo>
                  <a:lnTo>
                    <a:pt x="21849" y="6438"/>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8453230" y="3984635"/>
              <a:ext cx="88139" cy="128133"/>
            </a:xfrm>
            <a:custGeom>
              <a:avLst/>
              <a:gdLst/>
              <a:ahLst/>
              <a:cxnLst/>
              <a:rect l="l" t="t" r="r" b="b"/>
              <a:pathLst>
                <a:path w="4337" h="6305" fill="none" extrusionOk="0">
                  <a:moveTo>
                    <a:pt x="4337" y="0"/>
                  </a:moveTo>
                  <a:lnTo>
                    <a:pt x="0" y="2001"/>
                  </a:lnTo>
                  <a:lnTo>
                    <a:pt x="2002" y="630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8588134" y="4019875"/>
              <a:ext cx="87468" cy="128154"/>
            </a:xfrm>
            <a:custGeom>
              <a:avLst/>
              <a:gdLst/>
              <a:ahLst/>
              <a:cxnLst/>
              <a:rect l="l" t="t" r="r" b="b"/>
              <a:pathLst>
                <a:path w="4304" h="6306" fill="none" extrusionOk="0">
                  <a:moveTo>
                    <a:pt x="0" y="6305"/>
                  </a:moveTo>
                  <a:lnTo>
                    <a:pt x="4303" y="4337"/>
                  </a:lnTo>
                  <a:lnTo>
                    <a:pt x="2335"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8525093" y="4007681"/>
              <a:ext cx="78648" cy="117281"/>
            </a:xfrm>
            <a:custGeom>
              <a:avLst/>
              <a:gdLst/>
              <a:ahLst/>
              <a:cxnLst/>
              <a:rect l="l" t="t" r="r" b="b"/>
              <a:pathLst>
                <a:path w="3870" h="5771" fill="none" extrusionOk="0">
                  <a:moveTo>
                    <a:pt x="3869" y="0"/>
                  </a:moveTo>
                  <a:lnTo>
                    <a:pt x="0" y="577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7998340" y="1879675"/>
              <a:ext cx="444047" cy="382368"/>
            </a:xfrm>
            <a:custGeom>
              <a:avLst/>
              <a:gdLst/>
              <a:ahLst/>
              <a:cxnLst/>
              <a:rect l="l" t="t" r="r" b="b"/>
              <a:pathLst>
                <a:path w="21850" h="18815" fill="none" extrusionOk="0">
                  <a:moveTo>
                    <a:pt x="21116" y="8273"/>
                  </a:moveTo>
                  <a:lnTo>
                    <a:pt x="17280" y="18814"/>
                  </a:lnTo>
                  <a:lnTo>
                    <a:pt x="1" y="12510"/>
                  </a:lnTo>
                  <a:lnTo>
                    <a:pt x="4570" y="1"/>
                  </a:lnTo>
                  <a:lnTo>
                    <a:pt x="21849" y="6305"/>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8096643" y="1992224"/>
              <a:ext cx="184406" cy="168128"/>
            </a:xfrm>
            <a:custGeom>
              <a:avLst/>
              <a:gdLst/>
              <a:ahLst/>
              <a:cxnLst/>
              <a:rect l="l" t="t" r="r" b="b"/>
              <a:pathLst>
                <a:path w="9074" h="8273" fill="none" extrusionOk="0">
                  <a:moveTo>
                    <a:pt x="4037" y="3536"/>
                  </a:moveTo>
                  <a:cubicBezTo>
                    <a:pt x="4037" y="3536"/>
                    <a:pt x="3836" y="2335"/>
                    <a:pt x="2102" y="2602"/>
                  </a:cubicBezTo>
                  <a:cubicBezTo>
                    <a:pt x="467" y="2836"/>
                    <a:pt x="0" y="4670"/>
                    <a:pt x="1368" y="5137"/>
                  </a:cubicBezTo>
                  <a:cubicBezTo>
                    <a:pt x="2969" y="5738"/>
                    <a:pt x="4237" y="4370"/>
                    <a:pt x="5771" y="3069"/>
                  </a:cubicBezTo>
                  <a:cubicBezTo>
                    <a:pt x="7406" y="1668"/>
                    <a:pt x="8873" y="167"/>
                    <a:pt x="9073" y="0"/>
                  </a:cubicBezTo>
                  <a:cubicBezTo>
                    <a:pt x="9073" y="0"/>
                    <a:pt x="5404" y="6538"/>
                    <a:pt x="4937" y="7406"/>
                  </a:cubicBezTo>
                  <a:cubicBezTo>
                    <a:pt x="4470" y="8273"/>
                    <a:pt x="5905" y="7973"/>
                    <a:pt x="6138" y="757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8234941" y="2090527"/>
              <a:ext cx="75254" cy="66455"/>
            </a:xfrm>
            <a:custGeom>
              <a:avLst/>
              <a:gdLst/>
              <a:ahLst/>
              <a:cxnLst/>
              <a:rect l="l" t="t" r="r" b="b"/>
              <a:pathLst>
                <a:path w="3703" h="3270" fill="none" extrusionOk="0">
                  <a:moveTo>
                    <a:pt x="3403" y="634"/>
                  </a:moveTo>
                  <a:cubicBezTo>
                    <a:pt x="2469" y="0"/>
                    <a:pt x="1168" y="200"/>
                    <a:pt x="501" y="1101"/>
                  </a:cubicBezTo>
                  <a:cubicBezTo>
                    <a:pt x="0" y="1735"/>
                    <a:pt x="267" y="2368"/>
                    <a:pt x="701" y="2535"/>
                  </a:cubicBezTo>
                  <a:cubicBezTo>
                    <a:pt x="1801" y="2935"/>
                    <a:pt x="2502" y="2435"/>
                    <a:pt x="3703" y="734"/>
                  </a:cubicBezTo>
                  <a:cubicBezTo>
                    <a:pt x="3703" y="734"/>
                    <a:pt x="2068" y="3036"/>
                    <a:pt x="2402" y="3169"/>
                  </a:cubicBezTo>
                  <a:cubicBezTo>
                    <a:pt x="2735" y="3269"/>
                    <a:pt x="3069" y="3169"/>
                    <a:pt x="3336" y="2969"/>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8204436" y="2066789"/>
              <a:ext cx="58305" cy="21704"/>
            </a:xfrm>
            <a:custGeom>
              <a:avLst/>
              <a:gdLst/>
              <a:ahLst/>
              <a:cxnLst/>
              <a:rect l="l" t="t" r="r" b="b"/>
              <a:pathLst>
                <a:path w="2869" h="1068" fill="none" extrusionOk="0">
                  <a:moveTo>
                    <a:pt x="0" y="0"/>
                  </a:moveTo>
                  <a:lnTo>
                    <a:pt x="2869" y="1068"/>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5745616" y="4214448"/>
              <a:ext cx="415575" cy="307784"/>
            </a:xfrm>
            <a:custGeom>
              <a:avLst/>
              <a:gdLst/>
              <a:ahLst/>
              <a:cxnLst/>
              <a:rect l="l" t="t" r="r" b="b"/>
              <a:pathLst>
                <a:path w="20449" h="15145" fill="none" extrusionOk="0">
                  <a:moveTo>
                    <a:pt x="17947" y="15144"/>
                  </a:moveTo>
                  <a:lnTo>
                    <a:pt x="1" y="11208"/>
                  </a:lnTo>
                  <a:lnTo>
                    <a:pt x="2436" y="0"/>
                  </a:lnTo>
                  <a:lnTo>
                    <a:pt x="20449" y="3936"/>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5877818" y="4271393"/>
              <a:ext cx="213549" cy="46782"/>
            </a:xfrm>
            <a:custGeom>
              <a:avLst/>
              <a:gdLst/>
              <a:ahLst/>
              <a:cxnLst/>
              <a:rect l="l" t="t" r="r" b="b"/>
              <a:pathLst>
                <a:path w="10508" h="2302" fill="none" extrusionOk="0">
                  <a:moveTo>
                    <a:pt x="0" y="0"/>
                  </a:moveTo>
                  <a:lnTo>
                    <a:pt x="10508" y="23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5843248" y="4284949"/>
              <a:ext cx="243382" cy="53570"/>
            </a:xfrm>
            <a:custGeom>
              <a:avLst/>
              <a:gdLst/>
              <a:ahLst/>
              <a:cxnLst/>
              <a:rect l="l" t="t" r="r" b="b"/>
              <a:pathLst>
                <a:path w="11976" h="2636" fill="none" extrusionOk="0">
                  <a:moveTo>
                    <a:pt x="0" y="0"/>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5838493" y="4305963"/>
              <a:ext cx="244073" cy="52899"/>
            </a:xfrm>
            <a:custGeom>
              <a:avLst/>
              <a:gdLst/>
              <a:ahLst/>
              <a:cxnLst/>
              <a:rect l="l" t="t" r="r" b="b"/>
              <a:pathLst>
                <a:path w="12010" h="2603" fill="none" extrusionOk="0">
                  <a:moveTo>
                    <a:pt x="1" y="0"/>
                  </a:moveTo>
                  <a:lnTo>
                    <a:pt x="12009"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5834428" y="4326306"/>
              <a:ext cx="243382" cy="52879"/>
            </a:xfrm>
            <a:custGeom>
              <a:avLst/>
              <a:gdLst/>
              <a:ahLst/>
              <a:cxnLst/>
              <a:rect l="l" t="t" r="r" b="b"/>
              <a:pathLst>
                <a:path w="11976" h="2602" fill="none" extrusionOk="0">
                  <a:moveTo>
                    <a:pt x="1" y="0"/>
                  </a:moveTo>
                  <a:lnTo>
                    <a:pt x="11976"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5829693" y="4346629"/>
              <a:ext cx="243382" cy="53590"/>
            </a:xfrm>
            <a:custGeom>
              <a:avLst/>
              <a:gdLst/>
              <a:ahLst/>
              <a:cxnLst/>
              <a:rect l="l" t="t" r="r" b="b"/>
              <a:pathLst>
                <a:path w="11976" h="2637" fill="none" extrusionOk="0">
                  <a:moveTo>
                    <a:pt x="0" y="1"/>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5825608" y="4366972"/>
              <a:ext cx="243403" cy="53570"/>
            </a:xfrm>
            <a:custGeom>
              <a:avLst/>
              <a:gdLst/>
              <a:ahLst/>
              <a:cxnLst/>
              <a:rect l="l" t="t" r="r" b="b"/>
              <a:pathLst>
                <a:path w="11977" h="2636" fill="none" extrusionOk="0">
                  <a:moveTo>
                    <a:pt x="1" y="1"/>
                  </a:moveTo>
                  <a:lnTo>
                    <a:pt x="11976"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820873" y="4387316"/>
              <a:ext cx="243382" cy="53570"/>
            </a:xfrm>
            <a:custGeom>
              <a:avLst/>
              <a:gdLst/>
              <a:ahLst/>
              <a:cxnLst/>
              <a:rect l="l" t="t" r="r" b="b"/>
              <a:pathLst>
                <a:path w="11976" h="2636" fill="none" extrusionOk="0">
                  <a:moveTo>
                    <a:pt x="0" y="0"/>
                  </a:moveTo>
                  <a:lnTo>
                    <a:pt x="11976" y="26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5816808" y="4408330"/>
              <a:ext cx="212878" cy="46112"/>
            </a:xfrm>
            <a:custGeom>
              <a:avLst/>
              <a:gdLst/>
              <a:ahLst/>
              <a:cxnLst/>
              <a:rect l="l" t="t" r="r" b="b"/>
              <a:pathLst>
                <a:path w="10475" h="2269" fill="none" extrusionOk="0">
                  <a:moveTo>
                    <a:pt x="0" y="0"/>
                  </a:moveTo>
                  <a:lnTo>
                    <a:pt x="10474" y="2269"/>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6363883" y="1975275"/>
              <a:ext cx="1706968" cy="848078"/>
            </a:xfrm>
            <a:custGeom>
              <a:avLst/>
              <a:gdLst/>
              <a:ahLst/>
              <a:cxnLst/>
              <a:rect l="l" t="t" r="r" b="b"/>
              <a:pathLst>
                <a:path w="83994" h="41731" extrusionOk="0">
                  <a:moveTo>
                    <a:pt x="0" y="0"/>
                  </a:moveTo>
                  <a:lnTo>
                    <a:pt x="8406" y="41730"/>
                  </a:lnTo>
                  <a:lnTo>
                    <a:pt x="75588" y="41730"/>
                  </a:lnTo>
                  <a:lnTo>
                    <a:pt x="83994"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6240502" y="2003056"/>
              <a:ext cx="1953724" cy="1710382"/>
            </a:xfrm>
            <a:custGeom>
              <a:avLst/>
              <a:gdLst/>
              <a:ahLst/>
              <a:cxnLst/>
              <a:rect l="l" t="t" r="r" b="b"/>
              <a:pathLst>
                <a:path w="96136" h="84162" extrusionOk="0">
                  <a:moveTo>
                    <a:pt x="12376" y="1"/>
                  </a:moveTo>
                  <a:lnTo>
                    <a:pt x="0" y="84161"/>
                  </a:lnTo>
                  <a:lnTo>
                    <a:pt x="96136" y="84161"/>
                  </a:lnTo>
                  <a:lnTo>
                    <a:pt x="8376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6240502" y="2998256"/>
              <a:ext cx="1953724" cy="715210"/>
            </a:xfrm>
            <a:custGeom>
              <a:avLst/>
              <a:gdLst/>
              <a:ahLst/>
              <a:cxnLst/>
              <a:rect l="l" t="t" r="r" b="b"/>
              <a:pathLst>
                <a:path w="96136" h="35193" extrusionOk="0">
                  <a:moveTo>
                    <a:pt x="5204" y="0"/>
                  </a:moveTo>
                  <a:lnTo>
                    <a:pt x="0" y="35192"/>
                  </a:lnTo>
                  <a:lnTo>
                    <a:pt x="96136" y="35192"/>
                  </a:lnTo>
                  <a:lnTo>
                    <a:pt x="90965"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6240502" y="2003056"/>
              <a:ext cx="1953724" cy="1710382"/>
            </a:xfrm>
            <a:custGeom>
              <a:avLst/>
              <a:gdLst/>
              <a:ahLst/>
              <a:cxnLst/>
              <a:rect l="l" t="t" r="r" b="b"/>
              <a:pathLst>
                <a:path w="96136" h="84162" fill="none" extrusionOk="0">
                  <a:moveTo>
                    <a:pt x="12376" y="1"/>
                  </a:moveTo>
                  <a:lnTo>
                    <a:pt x="0" y="84161"/>
                  </a:lnTo>
                  <a:lnTo>
                    <a:pt x="96136" y="84161"/>
                  </a:lnTo>
                  <a:lnTo>
                    <a:pt x="83760"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6312364" y="2003056"/>
              <a:ext cx="1810003" cy="1710382"/>
            </a:xfrm>
            <a:custGeom>
              <a:avLst/>
              <a:gdLst/>
              <a:ahLst/>
              <a:cxnLst/>
              <a:rect l="l" t="t" r="r" b="b"/>
              <a:pathLst>
                <a:path w="89064" h="84162" extrusionOk="0">
                  <a:moveTo>
                    <a:pt x="11475" y="1"/>
                  </a:moveTo>
                  <a:lnTo>
                    <a:pt x="0" y="84161"/>
                  </a:lnTo>
                  <a:lnTo>
                    <a:pt x="89064" y="84161"/>
                  </a:lnTo>
                  <a:lnTo>
                    <a:pt x="77589"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6660131" y="2097924"/>
              <a:ext cx="1114486" cy="591202"/>
            </a:xfrm>
            <a:custGeom>
              <a:avLst/>
              <a:gdLst/>
              <a:ahLst/>
              <a:cxnLst/>
              <a:rect l="l" t="t" r="r" b="b"/>
              <a:pathLst>
                <a:path w="54840" h="29091" extrusionOk="0">
                  <a:moveTo>
                    <a:pt x="16423" y="1"/>
                  </a:moveTo>
                  <a:cubicBezTo>
                    <a:pt x="16397" y="1"/>
                    <a:pt x="16372" y="1"/>
                    <a:pt x="16346" y="3"/>
                  </a:cubicBezTo>
                  <a:lnTo>
                    <a:pt x="8206" y="3"/>
                  </a:lnTo>
                  <a:cubicBezTo>
                    <a:pt x="7739" y="3"/>
                    <a:pt x="7372" y="370"/>
                    <a:pt x="7372" y="837"/>
                  </a:cubicBezTo>
                  <a:lnTo>
                    <a:pt x="7372" y="1771"/>
                  </a:lnTo>
                  <a:lnTo>
                    <a:pt x="901" y="1771"/>
                  </a:lnTo>
                  <a:cubicBezTo>
                    <a:pt x="401" y="1771"/>
                    <a:pt x="1" y="2205"/>
                    <a:pt x="101" y="2705"/>
                  </a:cubicBezTo>
                  <a:lnTo>
                    <a:pt x="5404" y="29090"/>
                  </a:lnTo>
                  <a:lnTo>
                    <a:pt x="49436" y="29090"/>
                  </a:lnTo>
                  <a:lnTo>
                    <a:pt x="54740" y="2705"/>
                  </a:lnTo>
                  <a:cubicBezTo>
                    <a:pt x="54840" y="2205"/>
                    <a:pt x="54473" y="1738"/>
                    <a:pt x="53939" y="1738"/>
                  </a:cubicBezTo>
                  <a:lnTo>
                    <a:pt x="18047" y="1738"/>
                  </a:lnTo>
                  <a:lnTo>
                    <a:pt x="17646" y="837"/>
                  </a:lnTo>
                  <a:cubicBezTo>
                    <a:pt x="17424" y="328"/>
                    <a:pt x="16958" y="1"/>
                    <a:pt x="1642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6649279" y="2154910"/>
              <a:ext cx="1136861" cy="567425"/>
            </a:xfrm>
            <a:custGeom>
              <a:avLst/>
              <a:gdLst/>
              <a:ahLst/>
              <a:cxnLst/>
              <a:rect l="l" t="t" r="r" b="b"/>
              <a:pathLst>
                <a:path w="55941" h="27921" extrusionOk="0">
                  <a:moveTo>
                    <a:pt x="868" y="1"/>
                  </a:moveTo>
                  <a:cubicBezTo>
                    <a:pt x="368" y="34"/>
                    <a:pt x="1" y="468"/>
                    <a:pt x="101" y="968"/>
                  </a:cubicBezTo>
                  <a:lnTo>
                    <a:pt x="434" y="2670"/>
                  </a:lnTo>
                  <a:lnTo>
                    <a:pt x="5238" y="26653"/>
                  </a:lnTo>
                  <a:cubicBezTo>
                    <a:pt x="5371" y="27387"/>
                    <a:pt x="6005" y="27921"/>
                    <a:pt x="6739" y="27921"/>
                  </a:cubicBezTo>
                  <a:lnTo>
                    <a:pt x="49169" y="27921"/>
                  </a:lnTo>
                  <a:cubicBezTo>
                    <a:pt x="49903" y="27921"/>
                    <a:pt x="50537" y="27387"/>
                    <a:pt x="50670" y="26653"/>
                  </a:cubicBezTo>
                  <a:lnTo>
                    <a:pt x="55374" y="3237"/>
                  </a:lnTo>
                  <a:lnTo>
                    <a:pt x="55841" y="968"/>
                  </a:lnTo>
                  <a:cubicBezTo>
                    <a:pt x="55941" y="468"/>
                    <a:pt x="55574" y="1"/>
                    <a:pt x="55073"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6658099" y="2209152"/>
              <a:ext cx="1116518" cy="513184"/>
            </a:xfrm>
            <a:custGeom>
              <a:avLst/>
              <a:gdLst/>
              <a:ahLst/>
              <a:cxnLst/>
              <a:rect l="l" t="t" r="r" b="b"/>
              <a:pathLst>
                <a:path w="54940" h="25252" extrusionOk="0">
                  <a:moveTo>
                    <a:pt x="0" y="1"/>
                  </a:moveTo>
                  <a:lnTo>
                    <a:pt x="4804" y="23984"/>
                  </a:lnTo>
                  <a:cubicBezTo>
                    <a:pt x="4937" y="24718"/>
                    <a:pt x="5571" y="25252"/>
                    <a:pt x="6305" y="25252"/>
                  </a:cubicBezTo>
                  <a:lnTo>
                    <a:pt x="48735" y="25252"/>
                  </a:lnTo>
                  <a:cubicBezTo>
                    <a:pt x="49469" y="25252"/>
                    <a:pt x="50103" y="24718"/>
                    <a:pt x="50236" y="23984"/>
                  </a:cubicBezTo>
                  <a:lnTo>
                    <a:pt x="54940" y="568"/>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6649279" y="2154910"/>
              <a:ext cx="1136861" cy="567425"/>
            </a:xfrm>
            <a:custGeom>
              <a:avLst/>
              <a:gdLst/>
              <a:ahLst/>
              <a:cxnLst/>
              <a:rect l="l" t="t" r="r" b="b"/>
              <a:pathLst>
                <a:path w="55941" h="27921" fill="none" extrusionOk="0">
                  <a:moveTo>
                    <a:pt x="55841" y="968"/>
                  </a:moveTo>
                  <a:lnTo>
                    <a:pt x="55374" y="3237"/>
                  </a:lnTo>
                  <a:lnTo>
                    <a:pt x="50670" y="26653"/>
                  </a:lnTo>
                  <a:cubicBezTo>
                    <a:pt x="50537" y="27387"/>
                    <a:pt x="49903" y="27921"/>
                    <a:pt x="49169" y="27921"/>
                  </a:cubicBezTo>
                  <a:lnTo>
                    <a:pt x="6739" y="27921"/>
                  </a:lnTo>
                  <a:cubicBezTo>
                    <a:pt x="6005" y="27921"/>
                    <a:pt x="5371" y="27387"/>
                    <a:pt x="5238" y="26653"/>
                  </a:cubicBezTo>
                  <a:lnTo>
                    <a:pt x="434" y="2670"/>
                  </a:lnTo>
                  <a:lnTo>
                    <a:pt x="101" y="968"/>
                  </a:lnTo>
                  <a:cubicBezTo>
                    <a:pt x="1" y="468"/>
                    <a:pt x="368" y="34"/>
                    <a:pt x="868" y="1"/>
                  </a:cubicBezTo>
                  <a:lnTo>
                    <a:pt x="55073" y="1"/>
                  </a:lnTo>
                  <a:cubicBezTo>
                    <a:pt x="55574" y="1"/>
                    <a:pt x="55941" y="468"/>
                    <a:pt x="55841"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6647247" y="2221346"/>
              <a:ext cx="1140255" cy="589129"/>
            </a:xfrm>
            <a:custGeom>
              <a:avLst/>
              <a:gdLst/>
              <a:ahLst/>
              <a:cxnLst/>
              <a:rect l="l" t="t" r="r" b="b"/>
              <a:pathLst>
                <a:path w="56108" h="28989" extrusionOk="0">
                  <a:moveTo>
                    <a:pt x="8373" y="1"/>
                  </a:moveTo>
                  <a:cubicBezTo>
                    <a:pt x="7940" y="1"/>
                    <a:pt x="7539" y="368"/>
                    <a:pt x="7539" y="835"/>
                  </a:cubicBezTo>
                  <a:lnTo>
                    <a:pt x="7539" y="1769"/>
                  </a:lnTo>
                  <a:lnTo>
                    <a:pt x="868" y="1769"/>
                  </a:lnTo>
                  <a:cubicBezTo>
                    <a:pt x="368" y="1769"/>
                    <a:pt x="1" y="2203"/>
                    <a:pt x="101" y="2703"/>
                  </a:cubicBezTo>
                  <a:lnTo>
                    <a:pt x="5505" y="28988"/>
                  </a:lnTo>
                  <a:lnTo>
                    <a:pt x="50570" y="28988"/>
                  </a:lnTo>
                  <a:lnTo>
                    <a:pt x="56007" y="2703"/>
                  </a:lnTo>
                  <a:cubicBezTo>
                    <a:pt x="56107" y="2203"/>
                    <a:pt x="55741" y="1736"/>
                    <a:pt x="55240" y="1736"/>
                  </a:cubicBezTo>
                  <a:lnTo>
                    <a:pt x="18481" y="1736"/>
                  </a:lnTo>
                  <a:lnTo>
                    <a:pt x="18047" y="835"/>
                  </a:lnTo>
                  <a:cubicBezTo>
                    <a:pt x="17813" y="301"/>
                    <a:pt x="17280" y="1"/>
                    <a:pt x="1671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6635114" y="2280303"/>
              <a:ext cx="1164520" cy="565413"/>
            </a:xfrm>
            <a:custGeom>
              <a:avLst/>
              <a:gdLst/>
              <a:ahLst/>
              <a:cxnLst/>
              <a:rect l="l" t="t" r="r" b="b"/>
              <a:pathLst>
                <a:path w="57302" h="27822" extrusionOk="0">
                  <a:moveTo>
                    <a:pt x="847" y="0"/>
                  </a:moveTo>
                  <a:cubicBezTo>
                    <a:pt x="371" y="0"/>
                    <a:pt x="1" y="453"/>
                    <a:pt x="97" y="936"/>
                  </a:cubicBezTo>
                  <a:lnTo>
                    <a:pt x="531" y="3071"/>
                  </a:lnTo>
                  <a:lnTo>
                    <a:pt x="5401" y="26554"/>
                  </a:lnTo>
                  <a:cubicBezTo>
                    <a:pt x="5535" y="27288"/>
                    <a:pt x="6202" y="27822"/>
                    <a:pt x="6936" y="27822"/>
                  </a:cubicBezTo>
                  <a:lnTo>
                    <a:pt x="50367" y="27822"/>
                  </a:lnTo>
                  <a:cubicBezTo>
                    <a:pt x="51100" y="27822"/>
                    <a:pt x="51768" y="27288"/>
                    <a:pt x="51901" y="26554"/>
                  </a:cubicBezTo>
                  <a:lnTo>
                    <a:pt x="56738" y="3171"/>
                  </a:lnTo>
                  <a:lnTo>
                    <a:pt x="57205" y="936"/>
                  </a:lnTo>
                  <a:cubicBezTo>
                    <a:pt x="57302" y="453"/>
                    <a:pt x="56931" y="0"/>
                    <a:pt x="56455" y="0"/>
                  </a:cubicBezTo>
                  <a:cubicBezTo>
                    <a:pt x="56438" y="0"/>
                    <a:pt x="56421" y="1"/>
                    <a:pt x="56404" y="2"/>
                  </a:cubicBezTo>
                  <a:lnTo>
                    <a:pt x="898" y="2"/>
                  </a:lnTo>
                  <a:cubicBezTo>
                    <a:pt x="881" y="1"/>
                    <a:pt x="864" y="0"/>
                    <a:pt x="84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6645905" y="2342695"/>
              <a:ext cx="1142267" cy="503023"/>
            </a:xfrm>
            <a:custGeom>
              <a:avLst/>
              <a:gdLst/>
              <a:ahLst/>
              <a:cxnLst/>
              <a:rect l="l" t="t" r="r" b="b"/>
              <a:pathLst>
                <a:path w="56207" h="24752" extrusionOk="0">
                  <a:moveTo>
                    <a:pt x="0" y="1"/>
                  </a:moveTo>
                  <a:lnTo>
                    <a:pt x="4870" y="23484"/>
                  </a:lnTo>
                  <a:cubicBezTo>
                    <a:pt x="5004" y="24218"/>
                    <a:pt x="5671" y="24752"/>
                    <a:pt x="6405" y="24752"/>
                  </a:cubicBezTo>
                  <a:lnTo>
                    <a:pt x="49836" y="24752"/>
                  </a:lnTo>
                  <a:cubicBezTo>
                    <a:pt x="50569" y="24752"/>
                    <a:pt x="51237" y="24218"/>
                    <a:pt x="51370" y="23484"/>
                  </a:cubicBezTo>
                  <a:lnTo>
                    <a:pt x="56207" y="101"/>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635053" y="2279653"/>
              <a:ext cx="1164642" cy="566063"/>
            </a:xfrm>
            <a:custGeom>
              <a:avLst/>
              <a:gdLst/>
              <a:ahLst/>
              <a:cxnLst/>
              <a:rect l="l" t="t" r="r" b="b"/>
              <a:pathLst>
                <a:path w="57308" h="27854" fill="none" extrusionOk="0">
                  <a:moveTo>
                    <a:pt x="57208" y="968"/>
                  </a:moveTo>
                  <a:lnTo>
                    <a:pt x="56741" y="3203"/>
                  </a:lnTo>
                  <a:lnTo>
                    <a:pt x="51904" y="26586"/>
                  </a:lnTo>
                  <a:cubicBezTo>
                    <a:pt x="51771" y="27320"/>
                    <a:pt x="51103" y="27854"/>
                    <a:pt x="50370" y="27854"/>
                  </a:cubicBezTo>
                  <a:lnTo>
                    <a:pt x="6939" y="27854"/>
                  </a:lnTo>
                  <a:cubicBezTo>
                    <a:pt x="6205" y="27854"/>
                    <a:pt x="5538" y="27320"/>
                    <a:pt x="5404" y="26586"/>
                  </a:cubicBezTo>
                  <a:lnTo>
                    <a:pt x="534" y="3103"/>
                  </a:lnTo>
                  <a:lnTo>
                    <a:pt x="100" y="968"/>
                  </a:lnTo>
                  <a:cubicBezTo>
                    <a:pt x="0" y="468"/>
                    <a:pt x="401" y="1"/>
                    <a:pt x="901" y="34"/>
                  </a:cubicBezTo>
                  <a:lnTo>
                    <a:pt x="56407" y="34"/>
                  </a:lnTo>
                  <a:cubicBezTo>
                    <a:pt x="56908" y="1"/>
                    <a:pt x="57308" y="468"/>
                    <a:pt x="57208"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6633752" y="2344707"/>
              <a:ext cx="1167304" cy="587788"/>
            </a:xfrm>
            <a:custGeom>
              <a:avLst/>
              <a:gdLst/>
              <a:ahLst/>
              <a:cxnLst/>
              <a:rect l="l" t="t" r="r" b="b"/>
              <a:pathLst>
                <a:path w="57439" h="28923" extrusionOk="0">
                  <a:moveTo>
                    <a:pt x="8516" y="0"/>
                  </a:moveTo>
                  <a:cubicBezTo>
                    <a:pt x="8075" y="0"/>
                    <a:pt x="7736" y="387"/>
                    <a:pt x="7736" y="836"/>
                  </a:cubicBezTo>
                  <a:lnTo>
                    <a:pt x="7736" y="1770"/>
                  </a:lnTo>
                  <a:lnTo>
                    <a:pt x="932" y="1770"/>
                  </a:lnTo>
                  <a:cubicBezTo>
                    <a:pt x="914" y="1769"/>
                    <a:pt x="896" y="1768"/>
                    <a:pt x="878" y="1768"/>
                  </a:cubicBezTo>
                  <a:cubicBezTo>
                    <a:pt x="371" y="1768"/>
                    <a:pt x="1" y="2220"/>
                    <a:pt x="98" y="2704"/>
                  </a:cubicBezTo>
                  <a:lnTo>
                    <a:pt x="5668" y="28923"/>
                  </a:lnTo>
                  <a:lnTo>
                    <a:pt x="51768" y="28923"/>
                  </a:lnTo>
                  <a:lnTo>
                    <a:pt x="57339" y="2704"/>
                  </a:lnTo>
                  <a:cubicBezTo>
                    <a:pt x="57439" y="2204"/>
                    <a:pt x="57038" y="1737"/>
                    <a:pt x="56538" y="1737"/>
                  </a:cubicBezTo>
                  <a:lnTo>
                    <a:pt x="18911" y="1737"/>
                  </a:lnTo>
                  <a:lnTo>
                    <a:pt x="18477" y="836"/>
                  </a:lnTo>
                  <a:cubicBezTo>
                    <a:pt x="18244" y="302"/>
                    <a:pt x="17710" y="2"/>
                    <a:pt x="17143" y="2"/>
                  </a:cubicBezTo>
                  <a:lnTo>
                    <a:pt x="8570" y="2"/>
                  </a:lnTo>
                  <a:cubicBezTo>
                    <a:pt x="8552" y="1"/>
                    <a:pt x="8534" y="0"/>
                    <a:pt x="851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6621558" y="2405046"/>
              <a:ext cx="1191630" cy="564051"/>
            </a:xfrm>
            <a:custGeom>
              <a:avLst/>
              <a:gdLst/>
              <a:ahLst/>
              <a:cxnLst/>
              <a:rect l="l" t="t" r="r" b="b"/>
              <a:pathLst>
                <a:path w="58636" h="27755" extrusionOk="0">
                  <a:moveTo>
                    <a:pt x="847" y="0"/>
                  </a:moveTo>
                  <a:cubicBezTo>
                    <a:pt x="371" y="0"/>
                    <a:pt x="1" y="452"/>
                    <a:pt x="97" y="936"/>
                  </a:cubicBezTo>
                  <a:lnTo>
                    <a:pt x="5534" y="26487"/>
                  </a:lnTo>
                  <a:cubicBezTo>
                    <a:pt x="5668" y="27221"/>
                    <a:pt x="6335" y="27755"/>
                    <a:pt x="7102" y="27755"/>
                  </a:cubicBezTo>
                  <a:lnTo>
                    <a:pt x="51534" y="27755"/>
                  </a:lnTo>
                  <a:cubicBezTo>
                    <a:pt x="52301" y="27755"/>
                    <a:pt x="52968" y="27221"/>
                    <a:pt x="53135" y="26487"/>
                  </a:cubicBezTo>
                  <a:lnTo>
                    <a:pt x="58539" y="936"/>
                  </a:lnTo>
                  <a:cubicBezTo>
                    <a:pt x="58636" y="452"/>
                    <a:pt x="58265" y="0"/>
                    <a:pt x="57789" y="0"/>
                  </a:cubicBezTo>
                  <a:cubicBezTo>
                    <a:pt x="57772" y="0"/>
                    <a:pt x="57755" y="1"/>
                    <a:pt x="57738" y="2"/>
                  </a:cubicBezTo>
                  <a:lnTo>
                    <a:pt x="898" y="2"/>
                  </a:lnTo>
                  <a:cubicBezTo>
                    <a:pt x="881" y="1"/>
                    <a:pt x="864" y="0"/>
                    <a:pt x="847"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6620867" y="2442989"/>
              <a:ext cx="1193683" cy="585776"/>
            </a:xfrm>
            <a:custGeom>
              <a:avLst/>
              <a:gdLst/>
              <a:ahLst/>
              <a:cxnLst/>
              <a:rect l="l" t="t" r="r" b="b"/>
              <a:pathLst>
                <a:path w="58737" h="28824" extrusionOk="0">
                  <a:moveTo>
                    <a:pt x="17588" y="0"/>
                  </a:moveTo>
                  <a:cubicBezTo>
                    <a:pt x="17562" y="0"/>
                    <a:pt x="17536" y="1"/>
                    <a:pt x="17510" y="3"/>
                  </a:cubicBezTo>
                  <a:lnTo>
                    <a:pt x="8737" y="3"/>
                  </a:lnTo>
                  <a:cubicBezTo>
                    <a:pt x="8718" y="1"/>
                    <a:pt x="8698" y="1"/>
                    <a:pt x="8679" y="1"/>
                  </a:cubicBezTo>
                  <a:cubicBezTo>
                    <a:pt x="8237" y="1"/>
                    <a:pt x="7870" y="357"/>
                    <a:pt x="7870" y="837"/>
                  </a:cubicBezTo>
                  <a:lnTo>
                    <a:pt x="7870" y="1771"/>
                  </a:lnTo>
                  <a:lnTo>
                    <a:pt x="898" y="1771"/>
                  </a:lnTo>
                  <a:cubicBezTo>
                    <a:pt x="880" y="1769"/>
                    <a:pt x="862" y="1769"/>
                    <a:pt x="844" y="1769"/>
                  </a:cubicBezTo>
                  <a:cubicBezTo>
                    <a:pt x="370" y="1769"/>
                    <a:pt x="0" y="2190"/>
                    <a:pt x="65" y="2705"/>
                  </a:cubicBezTo>
                  <a:lnTo>
                    <a:pt x="5769" y="28823"/>
                  </a:lnTo>
                  <a:lnTo>
                    <a:pt x="52936" y="28823"/>
                  </a:lnTo>
                  <a:lnTo>
                    <a:pt x="58640" y="2705"/>
                  </a:lnTo>
                  <a:cubicBezTo>
                    <a:pt x="58736" y="2189"/>
                    <a:pt x="58335" y="1736"/>
                    <a:pt x="57856" y="1736"/>
                  </a:cubicBezTo>
                  <a:cubicBezTo>
                    <a:pt x="57840" y="1736"/>
                    <a:pt x="57823" y="1736"/>
                    <a:pt x="57806" y="1737"/>
                  </a:cubicBezTo>
                  <a:lnTo>
                    <a:pt x="19312" y="1737"/>
                  </a:lnTo>
                  <a:lnTo>
                    <a:pt x="18878" y="837"/>
                  </a:lnTo>
                  <a:cubicBezTo>
                    <a:pt x="18623" y="327"/>
                    <a:pt x="18126" y="0"/>
                    <a:pt x="17588"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6608003" y="2504690"/>
              <a:ext cx="1218090" cy="561389"/>
            </a:xfrm>
            <a:custGeom>
              <a:avLst/>
              <a:gdLst/>
              <a:ahLst/>
              <a:cxnLst/>
              <a:rect l="l" t="t" r="r" b="b"/>
              <a:pathLst>
                <a:path w="59938" h="27624" extrusionOk="0">
                  <a:moveTo>
                    <a:pt x="877" y="1"/>
                  </a:moveTo>
                  <a:cubicBezTo>
                    <a:pt x="371" y="1"/>
                    <a:pt x="0" y="453"/>
                    <a:pt x="97" y="936"/>
                  </a:cubicBezTo>
                  <a:lnTo>
                    <a:pt x="5634" y="26421"/>
                  </a:lnTo>
                  <a:cubicBezTo>
                    <a:pt x="5796" y="27132"/>
                    <a:pt x="6458" y="27624"/>
                    <a:pt x="7197" y="27624"/>
                  </a:cubicBezTo>
                  <a:cubicBezTo>
                    <a:pt x="7221" y="27624"/>
                    <a:pt x="7245" y="27623"/>
                    <a:pt x="7269" y="27622"/>
                  </a:cubicBezTo>
                  <a:lnTo>
                    <a:pt x="52701" y="27622"/>
                  </a:lnTo>
                  <a:cubicBezTo>
                    <a:pt x="52726" y="27623"/>
                    <a:pt x="52750" y="27624"/>
                    <a:pt x="52774" y="27624"/>
                  </a:cubicBezTo>
                  <a:cubicBezTo>
                    <a:pt x="53510" y="27624"/>
                    <a:pt x="54142" y="27132"/>
                    <a:pt x="54336" y="26421"/>
                  </a:cubicBezTo>
                  <a:lnTo>
                    <a:pt x="59873" y="936"/>
                  </a:lnTo>
                  <a:cubicBezTo>
                    <a:pt x="59938" y="453"/>
                    <a:pt x="59566" y="1"/>
                    <a:pt x="59090" y="1"/>
                  </a:cubicBezTo>
                  <a:cubicBezTo>
                    <a:pt x="59073" y="1"/>
                    <a:pt x="59056" y="1"/>
                    <a:pt x="59039" y="2"/>
                  </a:cubicBezTo>
                  <a:lnTo>
                    <a:pt x="931" y="2"/>
                  </a:lnTo>
                  <a:cubicBezTo>
                    <a:pt x="913" y="1"/>
                    <a:pt x="895" y="1"/>
                    <a:pt x="87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6608613" y="2540662"/>
              <a:ext cx="1218151" cy="584373"/>
            </a:xfrm>
            <a:custGeom>
              <a:avLst/>
              <a:gdLst/>
              <a:ahLst/>
              <a:cxnLst/>
              <a:rect l="l" t="t" r="r" b="b"/>
              <a:pathLst>
                <a:path w="59941" h="28755" extrusionOk="0">
                  <a:moveTo>
                    <a:pt x="8907" y="0"/>
                  </a:moveTo>
                  <a:cubicBezTo>
                    <a:pt x="8440" y="0"/>
                    <a:pt x="8039" y="334"/>
                    <a:pt x="8006" y="834"/>
                  </a:cubicBezTo>
                  <a:lnTo>
                    <a:pt x="8006" y="1735"/>
                  </a:lnTo>
                  <a:lnTo>
                    <a:pt x="868" y="1735"/>
                  </a:lnTo>
                  <a:cubicBezTo>
                    <a:pt x="367" y="1735"/>
                    <a:pt x="0" y="2168"/>
                    <a:pt x="34" y="2669"/>
                  </a:cubicBezTo>
                  <a:lnTo>
                    <a:pt x="5871" y="28754"/>
                  </a:lnTo>
                  <a:lnTo>
                    <a:pt x="54072" y="28754"/>
                  </a:lnTo>
                  <a:lnTo>
                    <a:pt x="59876" y="2669"/>
                  </a:lnTo>
                  <a:cubicBezTo>
                    <a:pt x="59941" y="2187"/>
                    <a:pt x="59571" y="1766"/>
                    <a:pt x="59097" y="1766"/>
                  </a:cubicBezTo>
                  <a:cubicBezTo>
                    <a:pt x="59079" y="1766"/>
                    <a:pt x="59061" y="1767"/>
                    <a:pt x="59043" y="1768"/>
                  </a:cubicBezTo>
                  <a:lnTo>
                    <a:pt x="19681" y="1768"/>
                  </a:lnTo>
                  <a:lnTo>
                    <a:pt x="19247" y="834"/>
                  </a:lnTo>
                  <a:cubicBezTo>
                    <a:pt x="18981" y="334"/>
                    <a:pt x="18414" y="0"/>
                    <a:pt x="1784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6595098" y="2604253"/>
              <a:ext cx="1245139" cy="560129"/>
            </a:xfrm>
            <a:custGeom>
              <a:avLst/>
              <a:gdLst/>
              <a:ahLst/>
              <a:cxnLst/>
              <a:rect l="l" t="t" r="r" b="b"/>
              <a:pathLst>
                <a:path w="61269" h="27562" extrusionOk="0">
                  <a:moveTo>
                    <a:pt x="60437" y="0"/>
                  </a:moveTo>
                  <a:cubicBezTo>
                    <a:pt x="60405" y="0"/>
                    <a:pt x="60374" y="2"/>
                    <a:pt x="60341" y="7"/>
                  </a:cubicBezTo>
                  <a:lnTo>
                    <a:pt x="899" y="7"/>
                  </a:lnTo>
                  <a:cubicBezTo>
                    <a:pt x="881" y="6"/>
                    <a:pt x="863" y="5"/>
                    <a:pt x="845" y="5"/>
                  </a:cubicBezTo>
                  <a:cubicBezTo>
                    <a:pt x="370" y="5"/>
                    <a:pt x="1" y="426"/>
                    <a:pt x="65" y="941"/>
                  </a:cubicBezTo>
                  <a:lnTo>
                    <a:pt x="1466" y="7179"/>
                  </a:lnTo>
                  <a:lnTo>
                    <a:pt x="5736" y="26326"/>
                  </a:lnTo>
                  <a:cubicBezTo>
                    <a:pt x="5930" y="27038"/>
                    <a:pt x="6595" y="27561"/>
                    <a:pt x="7335" y="27561"/>
                  </a:cubicBezTo>
                  <a:cubicBezTo>
                    <a:pt x="7358" y="27561"/>
                    <a:pt x="7381" y="27561"/>
                    <a:pt x="7404" y="27560"/>
                  </a:cubicBezTo>
                  <a:lnTo>
                    <a:pt x="53870" y="27560"/>
                  </a:lnTo>
                  <a:cubicBezTo>
                    <a:pt x="53893" y="27561"/>
                    <a:pt x="53916" y="27561"/>
                    <a:pt x="53938" y="27561"/>
                  </a:cubicBezTo>
                  <a:cubicBezTo>
                    <a:pt x="54677" y="27561"/>
                    <a:pt x="55311" y="27038"/>
                    <a:pt x="55538" y="26326"/>
                  </a:cubicBezTo>
                  <a:lnTo>
                    <a:pt x="57606" y="16952"/>
                  </a:lnTo>
                  <a:lnTo>
                    <a:pt x="61175" y="941"/>
                  </a:lnTo>
                  <a:cubicBezTo>
                    <a:pt x="61269" y="441"/>
                    <a:pt x="60895" y="0"/>
                    <a:pt x="6043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6624871" y="2750132"/>
              <a:ext cx="1140946" cy="414254"/>
            </a:xfrm>
            <a:custGeom>
              <a:avLst/>
              <a:gdLst/>
              <a:ahLst/>
              <a:cxnLst/>
              <a:rect l="l" t="t" r="r" b="b"/>
              <a:pathLst>
                <a:path w="56142" h="20384" extrusionOk="0">
                  <a:moveTo>
                    <a:pt x="1" y="1"/>
                  </a:moveTo>
                  <a:lnTo>
                    <a:pt x="4271" y="19148"/>
                  </a:lnTo>
                  <a:cubicBezTo>
                    <a:pt x="4465" y="19860"/>
                    <a:pt x="5099" y="20383"/>
                    <a:pt x="5868" y="20383"/>
                  </a:cubicBezTo>
                  <a:cubicBezTo>
                    <a:pt x="5891" y="20383"/>
                    <a:pt x="5915" y="20383"/>
                    <a:pt x="5939" y="20382"/>
                  </a:cubicBezTo>
                  <a:lnTo>
                    <a:pt x="52405" y="20382"/>
                  </a:lnTo>
                  <a:cubicBezTo>
                    <a:pt x="52428" y="20383"/>
                    <a:pt x="52451" y="20383"/>
                    <a:pt x="52473" y="20383"/>
                  </a:cubicBezTo>
                  <a:cubicBezTo>
                    <a:pt x="53212" y="20383"/>
                    <a:pt x="53846" y="19860"/>
                    <a:pt x="54073" y="19148"/>
                  </a:cubicBezTo>
                  <a:lnTo>
                    <a:pt x="56141" y="9741"/>
                  </a:lnTo>
                  <a:lnTo>
                    <a:pt x="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6595057" y="2603033"/>
              <a:ext cx="1245322" cy="561998"/>
            </a:xfrm>
            <a:custGeom>
              <a:avLst/>
              <a:gdLst/>
              <a:ahLst/>
              <a:cxnLst/>
              <a:rect l="l" t="t" r="r" b="b"/>
              <a:pathLst>
                <a:path w="61278" h="27654" fill="none" extrusionOk="0">
                  <a:moveTo>
                    <a:pt x="60343" y="67"/>
                  </a:moveTo>
                  <a:lnTo>
                    <a:pt x="901" y="67"/>
                  </a:lnTo>
                  <a:cubicBezTo>
                    <a:pt x="401" y="33"/>
                    <a:pt x="0" y="467"/>
                    <a:pt x="67" y="1001"/>
                  </a:cubicBezTo>
                  <a:lnTo>
                    <a:pt x="1468" y="7239"/>
                  </a:lnTo>
                  <a:lnTo>
                    <a:pt x="5738" y="26386"/>
                  </a:lnTo>
                  <a:cubicBezTo>
                    <a:pt x="5938" y="27119"/>
                    <a:pt x="6638" y="27653"/>
                    <a:pt x="7406" y="27620"/>
                  </a:cubicBezTo>
                  <a:lnTo>
                    <a:pt x="53872" y="27620"/>
                  </a:lnTo>
                  <a:cubicBezTo>
                    <a:pt x="54639" y="27653"/>
                    <a:pt x="55306" y="27119"/>
                    <a:pt x="55540" y="26386"/>
                  </a:cubicBezTo>
                  <a:lnTo>
                    <a:pt x="57608" y="17012"/>
                  </a:lnTo>
                  <a:lnTo>
                    <a:pt x="61177" y="1001"/>
                  </a:lnTo>
                  <a:cubicBezTo>
                    <a:pt x="61277" y="467"/>
                    <a:pt x="60844" y="0"/>
                    <a:pt x="60343" y="6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6542177" y="3142610"/>
              <a:ext cx="1325942" cy="595266"/>
            </a:xfrm>
            <a:custGeom>
              <a:avLst/>
              <a:gdLst/>
              <a:ahLst/>
              <a:cxnLst/>
              <a:rect l="l" t="t" r="r" b="b"/>
              <a:pathLst>
                <a:path w="65245" h="29291" extrusionOk="0">
                  <a:moveTo>
                    <a:pt x="64274" y="1"/>
                  </a:moveTo>
                  <a:cubicBezTo>
                    <a:pt x="64254" y="1"/>
                    <a:pt x="64234" y="1"/>
                    <a:pt x="64213" y="2"/>
                  </a:cubicBezTo>
                  <a:lnTo>
                    <a:pt x="21449" y="1970"/>
                  </a:lnTo>
                  <a:lnTo>
                    <a:pt x="20915" y="1103"/>
                  </a:lnTo>
                  <a:cubicBezTo>
                    <a:pt x="20600" y="599"/>
                    <a:pt x="20047" y="333"/>
                    <a:pt x="19453" y="333"/>
                  </a:cubicBezTo>
                  <a:cubicBezTo>
                    <a:pt x="19418" y="333"/>
                    <a:pt x="19383" y="334"/>
                    <a:pt x="19348" y="336"/>
                  </a:cubicBezTo>
                  <a:lnTo>
                    <a:pt x="9641" y="770"/>
                  </a:lnTo>
                  <a:cubicBezTo>
                    <a:pt x="9174" y="770"/>
                    <a:pt x="8740" y="1137"/>
                    <a:pt x="8707" y="1604"/>
                  </a:cubicBezTo>
                  <a:lnTo>
                    <a:pt x="8740" y="2538"/>
                  </a:lnTo>
                  <a:lnTo>
                    <a:pt x="1001" y="2904"/>
                  </a:lnTo>
                  <a:cubicBezTo>
                    <a:pt x="434" y="2904"/>
                    <a:pt x="0" y="3371"/>
                    <a:pt x="134" y="3838"/>
                  </a:cubicBezTo>
                  <a:lnTo>
                    <a:pt x="7639" y="29290"/>
                  </a:lnTo>
                  <a:lnTo>
                    <a:pt x="60043" y="26888"/>
                  </a:lnTo>
                  <a:lnTo>
                    <a:pt x="65180" y="870"/>
                  </a:lnTo>
                  <a:cubicBezTo>
                    <a:pt x="65245" y="420"/>
                    <a:pt x="64813" y="1"/>
                    <a:pt x="6427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6529963" y="3175838"/>
              <a:ext cx="1353722" cy="606362"/>
            </a:xfrm>
            <a:custGeom>
              <a:avLst/>
              <a:gdLst/>
              <a:ahLst/>
              <a:cxnLst/>
              <a:rect l="l" t="t" r="r" b="b"/>
              <a:pathLst>
                <a:path w="66612" h="29837" extrusionOk="0">
                  <a:moveTo>
                    <a:pt x="65613" y="0"/>
                  </a:moveTo>
                  <a:cubicBezTo>
                    <a:pt x="65591" y="0"/>
                    <a:pt x="65570" y="1"/>
                    <a:pt x="65548" y="2"/>
                  </a:cubicBezTo>
                  <a:lnTo>
                    <a:pt x="1002" y="2971"/>
                  </a:lnTo>
                  <a:cubicBezTo>
                    <a:pt x="435" y="2971"/>
                    <a:pt x="1" y="3438"/>
                    <a:pt x="134" y="3905"/>
                  </a:cubicBezTo>
                  <a:lnTo>
                    <a:pt x="468" y="5072"/>
                  </a:lnTo>
                  <a:lnTo>
                    <a:pt x="7440" y="28722"/>
                  </a:lnTo>
                  <a:cubicBezTo>
                    <a:pt x="7713" y="29390"/>
                    <a:pt x="8372" y="29837"/>
                    <a:pt x="9092" y="29837"/>
                  </a:cubicBezTo>
                  <a:cubicBezTo>
                    <a:pt x="9163" y="29837"/>
                    <a:pt x="9235" y="29832"/>
                    <a:pt x="9308" y="29823"/>
                  </a:cubicBezTo>
                  <a:lnTo>
                    <a:pt x="59777" y="27522"/>
                  </a:lnTo>
                  <a:cubicBezTo>
                    <a:pt x="60578" y="27522"/>
                    <a:pt x="61311" y="26988"/>
                    <a:pt x="61512" y="26221"/>
                  </a:cubicBezTo>
                  <a:lnTo>
                    <a:pt x="65948" y="3871"/>
                  </a:lnTo>
                  <a:lnTo>
                    <a:pt x="66515" y="869"/>
                  </a:lnTo>
                  <a:cubicBezTo>
                    <a:pt x="66612" y="419"/>
                    <a:pt x="66181" y="0"/>
                    <a:pt x="6561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539453" y="3254509"/>
              <a:ext cx="1330758" cy="527694"/>
            </a:xfrm>
            <a:custGeom>
              <a:avLst/>
              <a:gdLst/>
              <a:ahLst/>
              <a:cxnLst/>
              <a:rect l="l" t="t" r="r" b="b"/>
              <a:pathLst>
                <a:path w="65482" h="25966" extrusionOk="0">
                  <a:moveTo>
                    <a:pt x="65481" y="0"/>
                  </a:moveTo>
                  <a:lnTo>
                    <a:pt x="1" y="1201"/>
                  </a:lnTo>
                  <a:lnTo>
                    <a:pt x="6973" y="24851"/>
                  </a:lnTo>
                  <a:cubicBezTo>
                    <a:pt x="7246" y="25519"/>
                    <a:pt x="7905" y="25966"/>
                    <a:pt x="8625" y="25966"/>
                  </a:cubicBezTo>
                  <a:cubicBezTo>
                    <a:pt x="8696" y="25966"/>
                    <a:pt x="8768" y="25961"/>
                    <a:pt x="8841" y="25952"/>
                  </a:cubicBezTo>
                  <a:lnTo>
                    <a:pt x="59310" y="23651"/>
                  </a:lnTo>
                  <a:cubicBezTo>
                    <a:pt x="60111" y="23651"/>
                    <a:pt x="60844" y="23117"/>
                    <a:pt x="61045" y="22350"/>
                  </a:cubicBezTo>
                  <a:lnTo>
                    <a:pt x="65481"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529963" y="3175188"/>
              <a:ext cx="1353804" cy="608781"/>
            </a:xfrm>
            <a:custGeom>
              <a:avLst/>
              <a:gdLst/>
              <a:ahLst/>
              <a:cxnLst/>
              <a:rect l="l" t="t" r="r" b="b"/>
              <a:pathLst>
                <a:path w="66616" h="29956" fill="none" extrusionOk="0">
                  <a:moveTo>
                    <a:pt x="66515" y="901"/>
                  </a:moveTo>
                  <a:lnTo>
                    <a:pt x="65948" y="3903"/>
                  </a:lnTo>
                  <a:lnTo>
                    <a:pt x="61512" y="26253"/>
                  </a:lnTo>
                  <a:cubicBezTo>
                    <a:pt x="61311" y="27020"/>
                    <a:pt x="60578" y="27554"/>
                    <a:pt x="59777" y="27554"/>
                  </a:cubicBezTo>
                  <a:lnTo>
                    <a:pt x="9308" y="29855"/>
                  </a:lnTo>
                  <a:cubicBezTo>
                    <a:pt x="8507" y="29955"/>
                    <a:pt x="7740" y="29488"/>
                    <a:pt x="7440" y="28754"/>
                  </a:cubicBezTo>
                  <a:lnTo>
                    <a:pt x="468" y="5104"/>
                  </a:lnTo>
                  <a:lnTo>
                    <a:pt x="134" y="3937"/>
                  </a:lnTo>
                  <a:cubicBezTo>
                    <a:pt x="1" y="3470"/>
                    <a:pt x="435" y="3003"/>
                    <a:pt x="1002" y="3003"/>
                  </a:cubicBezTo>
                  <a:lnTo>
                    <a:pt x="65548" y="34"/>
                  </a:lnTo>
                  <a:cubicBezTo>
                    <a:pt x="66148" y="1"/>
                    <a:pt x="66615" y="434"/>
                    <a:pt x="66515" y="90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555122" y="3252985"/>
              <a:ext cx="1352361" cy="627925"/>
            </a:xfrm>
            <a:custGeom>
              <a:avLst/>
              <a:gdLst/>
              <a:ahLst/>
              <a:cxnLst/>
              <a:rect l="l" t="t" r="r" b="b"/>
              <a:pathLst>
                <a:path w="66545" h="30898" extrusionOk="0">
                  <a:moveTo>
                    <a:pt x="9943" y="0"/>
                  </a:moveTo>
                  <a:cubicBezTo>
                    <a:pt x="9493" y="0"/>
                    <a:pt x="9098" y="316"/>
                    <a:pt x="9037" y="742"/>
                  </a:cubicBezTo>
                  <a:lnTo>
                    <a:pt x="8970" y="1676"/>
                  </a:lnTo>
                  <a:lnTo>
                    <a:pt x="1098" y="1243"/>
                  </a:lnTo>
                  <a:cubicBezTo>
                    <a:pt x="1076" y="1242"/>
                    <a:pt x="1054" y="1241"/>
                    <a:pt x="1033" y="1241"/>
                  </a:cubicBezTo>
                  <a:cubicBezTo>
                    <a:pt x="462" y="1241"/>
                    <a:pt x="1" y="1660"/>
                    <a:pt x="97" y="2110"/>
                  </a:cubicBezTo>
                  <a:lnTo>
                    <a:pt x="5201" y="28095"/>
                  </a:lnTo>
                  <a:lnTo>
                    <a:pt x="58639" y="30897"/>
                  </a:lnTo>
                  <a:lnTo>
                    <a:pt x="66411" y="5579"/>
                  </a:lnTo>
                  <a:cubicBezTo>
                    <a:pt x="66545" y="5112"/>
                    <a:pt x="66111" y="4645"/>
                    <a:pt x="65511" y="4612"/>
                  </a:cubicBezTo>
                  <a:lnTo>
                    <a:pt x="21946" y="2344"/>
                  </a:lnTo>
                  <a:lnTo>
                    <a:pt x="21479" y="1410"/>
                  </a:lnTo>
                  <a:cubicBezTo>
                    <a:pt x="21179" y="876"/>
                    <a:pt x="20579" y="542"/>
                    <a:pt x="19945" y="509"/>
                  </a:cubicBezTo>
                  <a:lnTo>
                    <a:pt x="10071" y="9"/>
                  </a:lnTo>
                  <a:cubicBezTo>
                    <a:pt x="10028" y="3"/>
                    <a:pt x="9985" y="0"/>
                    <a:pt x="994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539535" y="3312775"/>
              <a:ext cx="1380162" cy="613699"/>
            </a:xfrm>
            <a:custGeom>
              <a:avLst/>
              <a:gdLst/>
              <a:ahLst/>
              <a:cxnLst/>
              <a:rect l="l" t="t" r="r" b="b"/>
              <a:pathLst>
                <a:path w="67913" h="30198" extrusionOk="0">
                  <a:moveTo>
                    <a:pt x="999" y="0"/>
                  </a:moveTo>
                  <a:cubicBezTo>
                    <a:pt x="431" y="0"/>
                    <a:pt x="1" y="419"/>
                    <a:pt x="97" y="869"/>
                  </a:cubicBezTo>
                  <a:lnTo>
                    <a:pt x="697" y="3972"/>
                  </a:lnTo>
                  <a:lnTo>
                    <a:pt x="5067" y="26187"/>
                  </a:lnTo>
                  <a:cubicBezTo>
                    <a:pt x="5301" y="26955"/>
                    <a:pt x="6001" y="27488"/>
                    <a:pt x="6835" y="27488"/>
                  </a:cubicBezTo>
                  <a:lnTo>
                    <a:pt x="58305" y="30190"/>
                  </a:lnTo>
                  <a:cubicBezTo>
                    <a:pt x="58361" y="30195"/>
                    <a:pt x="58417" y="30197"/>
                    <a:pt x="58473" y="30197"/>
                  </a:cubicBezTo>
                  <a:cubicBezTo>
                    <a:pt x="59241" y="30197"/>
                    <a:pt x="59927" y="29772"/>
                    <a:pt x="60207" y="29056"/>
                  </a:cubicBezTo>
                  <a:lnTo>
                    <a:pt x="66544" y="8541"/>
                  </a:lnTo>
                  <a:lnTo>
                    <a:pt x="67779" y="4405"/>
                  </a:lnTo>
                  <a:cubicBezTo>
                    <a:pt x="67912" y="3938"/>
                    <a:pt x="67478" y="3471"/>
                    <a:pt x="66878" y="3438"/>
                  </a:cubicBezTo>
                  <a:lnTo>
                    <a:pt x="1064" y="2"/>
                  </a:lnTo>
                  <a:cubicBezTo>
                    <a:pt x="1043" y="1"/>
                    <a:pt x="1021" y="0"/>
                    <a:pt x="9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553700" y="3393478"/>
              <a:ext cx="1337525" cy="532998"/>
            </a:xfrm>
            <a:custGeom>
              <a:avLst/>
              <a:gdLst/>
              <a:ahLst/>
              <a:cxnLst/>
              <a:rect l="l" t="t" r="r" b="b"/>
              <a:pathLst>
                <a:path w="65815" h="26227" extrusionOk="0">
                  <a:moveTo>
                    <a:pt x="0" y="1"/>
                  </a:moveTo>
                  <a:lnTo>
                    <a:pt x="4337" y="22216"/>
                  </a:lnTo>
                  <a:cubicBezTo>
                    <a:pt x="4570" y="22984"/>
                    <a:pt x="5304" y="23517"/>
                    <a:pt x="6105" y="23517"/>
                  </a:cubicBezTo>
                  <a:lnTo>
                    <a:pt x="57608" y="26219"/>
                  </a:lnTo>
                  <a:cubicBezTo>
                    <a:pt x="57662" y="26224"/>
                    <a:pt x="57716" y="26226"/>
                    <a:pt x="57770" y="26226"/>
                  </a:cubicBezTo>
                  <a:cubicBezTo>
                    <a:pt x="58510" y="26226"/>
                    <a:pt x="59199" y="25801"/>
                    <a:pt x="59510" y="25085"/>
                  </a:cubicBezTo>
                  <a:lnTo>
                    <a:pt x="65814" y="4570"/>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539453" y="3312125"/>
              <a:ext cx="1380243" cy="615569"/>
            </a:xfrm>
            <a:custGeom>
              <a:avLst/>
              <a:gdLst/>
              <a:ahLst/>
              <a:cxnLst/>
              <a:rect l="l" t="t" r="r" b="b"/>
              <a:pathLst>
                <a:path w="67917" h="30290" fill="none" extrusionOk="0">
                  <a:moveTo>
                    <a:pt x="67783" y="4437"/>
                  </a:moveTo>
                  <a:lnTo>
                    <a:pt x="66548" y="8573"/>
                  </a:lnTo>
                  <a:lnTo>
                    <a:pt x="60211" y="29088"/>
                  </a:lnTo>
                  <a:cubicBezTo>
                    <a:pt x="59910" y="29855"/>
                    <a:pt x="59143" y="30289"/>
                    <a:pt x="58309" y="30222"/>
                  </a:cubicBezTo>
                  <a:lnTo>
                    <a:pt x="6839" y="27520"/>
                  </a:lnTo>
                  <a:cubicBezTo>
                    <a:pt x="6005" y="27520"/>
                    <a:pt x="5305" y="26987"/>
                    <a:pt x="5071" y="26219"/>
                  </a:cubicBezTo>
                  <a:lnTo>
                    <a:pt x="701" y="4004"/>
                  </a:lnTo>
                  <a:lnTo>
                    <a:pt x="101" y="901"/>
                  </a:lnTo>
                  <a:cubicBezTo>
                    <a:pt x="1" y="434"/>
                    <a:pt x="468" y="1"/>
                    <a:pt x="1068" y="34"/>
                  </a:cubicBezTo>
                  <a:lnTo>
                    <a:pt x="66882" y="3470"/>
                  </a:lnTo>
                  <a:cubicBezTo>
                    <a:pt x="67482" y="3503"/>
                    <a:pt x="67916" y="3970"/>
                    <a:pt x="67783" y="443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27260" y="3400774"/>
              <a:ext cx="1380223" cy="573013"/>
            </a:xfrm>
            <a:custGeom>
              <a:avLst/>
              <a:gdLst/>
              <a:ahLst/>
              <a:cxnLst/>
              <a:rect l="l" t="t" r="r" b="b"/>
              <a:pathLst>
                <a:path w="67916" h="28196" extrusionOk="0">
                  <a:moveTo>
                    <a:pt x="10014" y="0"/>
                  </a:moveTo>
                  <a:cubicBezTo>
                    <a:pt x="9569" y="0"/>
                    <a:pt x="9201" y="318"/>
                    <a:pt x="9140" y="776"/>
                  </a:cubicBezTo>
                  <a:lnTo>
                    <a:pt x="9140" y="1710"/>
                  </a:lnTo>
                  <a:lnTo>
                    <a:pt x="1068" y="1710"/>
                  </a:lnTo>
                  <a:cubicBezTo>
                    <a:pt x="468" y="1710"/>
                    <a:pt x="1" y="2143"/>
                    <a:pt x="101" y="2610"/>
                  </a:cubicBezTo>
                  <a:lnTo>
                    <a:pt x="6672" y="28195"/>
                  </a:lnTo>
                  <a:lnTo>
                    <a:pt x="61244" y="28195"/>
                  </a:lnTo>
                  <a:lnTo>
                    <a:pt x="67816" y="2610"/>
                  </a:lnTo>
                  <a:cubicBezTo>
                    <a:pt x="67916" y="2143"/>
                    <a:pt x="67482" y="1710"/>
                    <a:pt x="66848" y="1710"/>
                  </a:cubicBezTo>
                  <a:lnTo>
                    <a:pt x="22350" y="1710"/>
                  </a:lnTo>
                  <a:lnTo>
                    <a:pt x="21883" y="842"/>
                  </a:lnTo>
                  <a:cubicBezTo>
                    <a:pt x="21534" y="304"/>
                    <a:pt x="20975" y="6"/>
                    <a:pt x="20377" y="6"/>
                  </a:cubicBezTo>
                  <a:cubicBezTo>
                    <a:pt x="20345" y="6"/>
                    <a:pt x="20314" y="7"/>
                    <a:pt x="20282" y="8"/>
                  </a:cubicBezTo>
                  <a:lnTo>
                    <a:pt x="10141" y="8"/>
                  </a:lnTo>
                  <a:cubicBezTo>
                    <a:pt x="10098" y="3"/>
                    <a:pt x="10056" y="0"/>
                    <a:pt x="10014"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12343" y="3472108"/>
              <a:ext cx="1410056" cy="550496"/>
            </a:xfrm>
            <a:custGeom>
              <a:avLst/>
              <a:gdLst/>
              <a:ahLst/>
              <a:cxnLst/>
              <a:rect l="l" t="t" r="r" b="b"/>
              <a:pathLst>
                <a:path w="69384" h="27088" extrusionOk="0">
                  <a:moveTo>
                    <a:pt x="1101" y="1"/>
                  </a:moveTo>
                  <a:cubicBezTo>
                    <a:pt x="468" y="1"/>
                    <a:pt x="1" y="468"/>
                    <a:pt x="134" y="935"/>
                  </a:cubicBezTo>
                  <a:lnTo>
                    <a:pt x="6539" y="25886"/>
                  </a:lnTo>
                  <a:cubicBezTo>
                    <a:pt x="6739" y="26587"/>
                    <a:pt x="7506" y="27087"/>
                    <a:pt x="8440" y="27087"/>
                  </a:cubicBezTo>
                  <a:lnTo>
                    <a:pt x="60978" y="27087"/>
                  </a:lnTo>
                  <a:cubicBezTo>
                    <a:pt x="61878" y="27087"/>
                    <a:pt x="62679" y="26553"/>
                    <a:pt x="62846" y="25886"/>
                  </a:cubicBezTo>
                  <a:lnTo>
                    <a:pt x="69250" y="935"/>
                  </a:lnTo>
                  <a:cubicBezTo>
                    <a:pt x="69384" y="468"/>
                    <a:pt x="68917" y="1"/>
                    <a:pt x="683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513704" y="3524277"/>
              <a:ext cx="1407333" cy="572200"/>
            </a:xfrm>
            <a:custGeom>
              <a:avLst/>
              <a:gdLst/>
              <a:ahLst/>
              <a:cxnLst/>
              <a:rect l="l" t="t" r="r" b="b"/>
              <a:pathLst>
                <a:path w="69250" h="28156" extrusionOk="0">
                  <a:moveTo>
                    <a:pt x="10272" y="0"/>
                  </a:moveTo>
                  <a:cubicBezTo>
                    <a:pt x="9799" y="0"/>
                    <a:pt x="9371" y="326"/>
                    <a:pt x="9307" y="803"/>
                  </a:cubicBezTo>
                  <a:lnTo>
                    <a:pt x="9307" y="1704"/>
                  </a:lnTo>
                  <a:lnTo>
                    <a:pt x="1101" y="1704"/>
                  </a:lnTo>
                  <a:cubicBezTo>
                    <a:pt x="467" y="1704"/>
                    <a:pt x="0" y="2171"/>
                    <a:pt x="134" y="2638"/>
                  </a:cubicBezTo>
                  <a:lnTo>
                    <a:pt x="6839" y="28156"/>
                  </a:lnTo>
                  <a:lnTo>
                    <a:pt x="62445" y="28156"/>
                  </a:lnTo>
                  <a:lnTo>
                    <a:pt x="69116" y="2638"/>
                  </a:lnTo>
                  <a:cubicBezTo>
                    <a:pt x="69250" y="2137"/>
                    <a:pt x="68783" y="1704"/>
                    <a:pt x="68149" y="1704"/>
                  </a:cubicBezTo>
                  <a:lnTo>
                    <a:pt x="22783" y="1704"/>
                  </a:lnTo>
                  <a:lnTo>
                    <a:pt x="22283" y="836"/>
                  </a:lnTo>
                  <a:cubicBezTo>
                    <a:pt x="21933" y="327"/>
                    <a:pt x="21340" y="0"/>
                    <a:pt x="20736" y="0"/>
                  </a:cubicBezTo>
                  <a:cubicBezTo>
                    <a:pt x="20707" y="0"/>
                    <a:pt x="20678" y="1"/>
                    <a:pt x="20648" y="3"/>
                  </a:cubicBezTo>
                  <a:lnTo>
                    <a:pt x="10341" y="3"/>
                  </a:lnTo>
                  <a:cubicBezTo>
                    <a:pt x="10318" y="1"/>
                    <a:pt x="10295" y="0"/>
                    <a:pt x="1027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498787" y="3596851"/>
              <a:ext cx="1437167" cy="548443"/>
            </a:xfrm>
            <a:custGeom>
              <a:avLst/>
              <a:gdLst/>
              <a:ahLst/>
              <a:cxnLst/>
              <a:rect l="l" t="t" r="r" b="b"/>
              <a:pathLst>
                <a:path w="70718" h="26987" extrusionOk="0">
                  <a:moveTo>
                    <a:pt x="1101" y="1"/>
                  </a:moveTo>
                  <a:cubicBezTo>
                    <a:pt x="468" y="1"/>
                    <a:pt x="1" y="434"/>
                    <a:pt x="134" y="935"/>
                  </a:cubicBezTo>
                  <a:lnTo>
                    <a:pt x="6672" y="25786"/>
                  </a:lnTo>
                  <a:cubicBezTo>
                    <a:pt x="6839" y="26486"/>
                    <a:pt x="7639" y="26987"/>
                    <a:pt x="8573" y="26987"/>
                  </a:cubicBezTo>
                  <a:lnTo>
                    <a:pt x="62145" y="26987"/>
                  </a:lnTo>
                  <a:cubicBezTo>
                    <a:pt x="63079" y="26987"/>
                    <a:pt x="63879" y="26486"/>
                    <a:pt x="64080" y="25786"/>
                  </a:cubicBezTo>
                  <a:lnTo>
                    <a:pt x="70584" y="935"/>
                  </a:lnTo>
                  <a:cubicBezTo>
                    <a:pt x="70718" y="434"/>
                    <a:pt x="70251" y="1"/>
                    <a:pt x="6961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116450" y="3779209"/>
              <a:ext cx="2201841" cy="950443"/>
            </a:xfrm>
            <a:custGeom>
              <a:avLst/>
              <a:gdLst/>
              <a:ahLst/>
              <a:cxnLst/>
              <a:rect l="l" t="t" r="r" b="b"/>
              <a:pathLst>
                <a:path w="108345" h="46768" fill="none" extrusionOk="0">
                  <a:moveTo>
                    <a:pt x="91866" y="46768"/>
                  </a:moveTo>
                  <a:lnTo>
                    <a:pt x="16479" y="46768"/>
                  </a:lnTo>
                  <a:lnTo>
                    <a:pt x="0" y="1"/>
                  </a:lnTo>
                  <a:lnTo>
                    <a:pt x="10834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116450" y="3653796"/>
              <a:ext cx="2201841" cy="125430"/>
            </a:xfrm>
            <a:custGeom>
              <a:avLst/>
              <a:gdLst/>
              <a:ahLst/>
              <a:cxnLst/>
              <a:rect l="l" t="t" r="r" b="b"/>
              <a:pathLst>
                <a:path w="108345" h="6172" extrusionOk="0">
                  <a:moveTo>
                    <a:pt x="1434" y="1"/>
                  </a:moveTo>
                  <a:lnTo>
                    <a:pt x="0" y="6172"/>
                  </a:lnTo>
                  <a:lnTo>
                    <a:pt x="108344" y="6172"/>
                  </a:lnTo>
                  <a:lnTo>
                    <a:pt x="106910"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664196" y="4214448"/>
              <a:ext cx="1106357" cy="203388"/>
            </a:xfrm>
            <a:custGeom>
              <a:avLst/>
              <a:gdLst/>
              <a:ahLst/>
              <a:cxnLst/>
              <a:rect l="l" t="t" r="r" b="b"/>
              <a:pathLst>
                <a:path w="54440" h="10008" extrusionOk="0">
                  <a:moveTo>
                    <a:pt x="1068" y="0"/>
                  </a:moveTo>
                  <a:lnTo>
                    <a:pt x="1" y="10007"/>
                  </a:lnTo>
                  <a:lnTo>
                    <a:pt x="54440" y="10007"/>
                  </a:lnTo>
                  <a:lnTo>
                    <a:pt x="53372" y="0"/>
                  </a:lnTo>
                  <a:lnTo>
                    <a:pt x="50970" y="0"/>
                  </a:lnTo>
                  <a:lnTo>
                    <a:pt x="51671" y="7139"/>
                  </a:lnTo>
                  <a:lnTo>
                    <a:pt x="2769" y="7139"/>
                  </a:lnTo>
                  <a:lnTo>
                    <a:pt x="347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664196" y="4417821"/>
              <a:ext cx="1106357" cy="46112"/>
            </a:xfrm>
            <a:custGeom>
              <a:avLst/>
              <a:gdLst/>
              <a:ahLst/>
              <a:cxnLst/>
              <a:rect l="l" t="t" r="r" b="b"/>
              <a:pathLst>
                <a:path w="54440" h="2269" extrusionOk="0">
                  <a:moveTo>
                    <a:pt x="1" y="0"/>
                  </a:moveTo>
                  <a:lnTo>
                    <a:pt x="434" y="2269"/>
                  </a:lnTo>
                  <a:lnTo>
                    <a:pt x="54006" y="2269"/>
                  </a:lnTo>
                  <a:lnTo>
                    <a:pt x="5444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7693272" y="4214448"/>
              <a:ext cx="21034" cy="145082"/>
            </a:xfrm>
            <a:custGeom>
              <a:avLst/>
              <a:gdLst/>
              <a:ahLst/>
              <a:cxnLst/>
              <a:rect l="l" t="t" r="r" b="b"/>
              <a:pathLst>
                <a:path w="1035" h="7139" extrusionOk="0">
                  <a:moveTo>
                    <a:pt x="334" y="0"/>
                  </a:moveTo>
                  <a:lnTo>
                    <a:pt x="1" y="2669"/>
                  </a:lnTo>
                  <a:lnTo>
                    <a:pt x="334" y="7139"/>
                  </a:lnTo>
                  <a:lnTo>
                    <a:pt x="1035" y="7139"/>
                  </a:lnTo>
                  <a:lnTo>
                    <a:pt x="334"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720470" y="4214448"/>
              <a:ext cx="21034" cy="145082"/>
            </a:xfrm>
            <a:custGeom>
              <a:avLst/>
              <a:gdLst/>
              <a:ahLst/>
              <a:cxnLst/>
              <a:rect l="l" t="t" r="r" b="b"/>
              <a:pathLst>
                <a:path w="1035" h="7139" extrusionOk="0">
                  <a:moveTo>
                    <a:pt x="701" y="0"/>
                  </a:moveTo>
                  <a:lnTo>
                    <a:pt x="0" y="7139"/>
                  </a:lnTo>
                  <a:lnTo>
                    <a:pt x="701" y="7139"/>
                  </a:lnTo>
                  <a:lnTo>
                    <a:pt x="1034" y="2669"/>
                  </a:lnTo>
                  <a:lnTo>
                    <a:pt x="7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826902" y="3940554"/>
              <a:ext cx="780953" cy="172213"/>
            </a:xfrm>
            <a:custGeom>
              <a:avLst/>
              <a:gdLst/>
              <a:ahLst/>
              <a:cxnLst/>
              <a:rect l="l" t="t" r="r" b="b"/>
              <a:pathLst>
                <a:path w="38428" h="8474" extrusionOk="0">
                  <a:moveTo>
                    <a:pt x="0" y="1"/>
                  </a:moveTo>
                  <a:lnTo>
                    <a:pt x="1668" y="8474"/>
                  </a:lnTo>
                  <a:lnTo>
                    <a:pt x="36760" y="8474"/>
                  </a:lnTo>
                  <a:lnTo>
                    <a:pt x="38428"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6847916" y="2379317"/>
              <a:ext cx="1264974" cy="715880"/>
            </a:xfrm>
            <a:custGeom>
              <a:avLst/>
              <a:gdLst/>
              <a:ahLst/>
              <a:cxnLst/>
              <a:rect l="l" t="t" r="r" b="b"/>
              <a:pathLst>
                <a:path w="62245" h="35226" fill="none" extrusionOk="0">
                  <a:moveTo>
                    <a:pt x="20515" y="3303"/>
                  </a:moveTo>
                  <a:lnTo>
                    <a:pt x="20182" y="2335"/>
                  </a:lnTo>
                  <a:cubicBezTo>
                    <a:pt x="19948" y="1768"/>
                    <a:pt x="19448" y="1368"/>
                    <a:pt x="18814" y="1301"/>
                  </a:cubicBezTo>
                  <a:lnTo>
                    <a:pt x="9541" y="100"/>
                  </a:lnTo>
                  <a:cubicBezTo>
                    <a:pt x="9074" y="0"/>
                    <a:pt x="8607" y="334"/>
                    <a:pt x="8507" y="801"/>
                  </a:cubicBezTo>
                  <a:lnTo>
                    <a:pt x="8406" y="1735"/>
                  </a:lnTo>
                  <a:lnTo>
                    <a:pt x="1001" y="801"/>
                  </a:lnTo>
                  <a:cubicBezTo>
                    <a:pt x="467" y="667"/>
                    <a:pt x="0" y="1101"/>
                    <a:pt x="0" y="1635"/>
                  </a:cubicBezTo>
                  <a:lnTo>
                    <a:pt x="2636" y="28787"/>
                  </a:lnTo>
                  <a:lnTo>
                    <a:pt x="52671" y="35225"/>
                  </a:lnTo>
                  <a:lnTo>
                    <a:pt x="62111" y="9640"/>
                  </a:lnTo>
                  <a:cubicBezTo>
                    <a:pt x="62245" y="9107"/>
                    <a:pt x="61878" y="8606"/>
                    <a:pt x="61344" y="8573"/>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6830357" y="2423052"/>
              <a:ext cx="1292023" cy="711958"/>
            </a:xfrm>
            <a:custGeom>
              <a:avLst/>
              <a:gdLst/>
              <a:ahLst/>
              <a:cxnLst/>
              <a:rect l="l" t="t" r="r" b="b"/>
              <a:pathLst>
                <a:path w="63576" h="35033" extrusionOk="0">
                  <a:moveTo>
                    <a:pt x="866" y="1"/>
                  </a:moveTo>
                  <a:cubicBezTo>
                    <a:pt x="399" y="1"/>
                    <a:pt x="1" y="372"/>
                    <a:pt x="31" y="850"/>
                  </a:cubicBezTo>
                  <a:lnTo>
                    <a:pt x="2599" y="27336"/>
                  </a:lnTo>
                  <a:cubicBezTo>
                    <a:pt x="2699" y="28103"/>
                    <a:pt x="3333" y="28704"/>
                    <a:pt x="4133" y="28804"/>
                  </a:cubicBezTo>
                  <a:lnTo>
                    <a:pt x="52368" y="35008"/>
                  </a:lnTo>
                  <a:cubicBezTo>
                    <a:pt x="52461" y="35024"/>
                    <a:pt x="52555" y="35032"/>
                    <a:pt x="52648" y="35032"/>
                  </a:cubicBezTo>
                  <a:cubicBezTo>
                    <a:pt x="53322" y="35032"/>
                    <a:pt x="53972" y="34623"/>
                    <a:pt x="54236" y="34007"/>
                  </a:cubicBezTo>
                  <a:lnTo>
                    <a:pt x="54903" y="32206"/>
                  </a:lnTo>
                  <a:lnTo>
                    <a:pt x="63442" y="9023"/>
                  </a:lnTo>
                  <a:cubicBezTo>
                    <a:pt x="63576" y="8489"/>
                    <a:pt x="63209" y="7989"/>
                    <a:pt x="62675" y="7955"/>
                  </a:cubicBezTo>
                  <a:lnTo>
                    <a:pt x="42061" y="5320"/>
                  </a:lnTo>
                  <a:lnTo>
                    <a:pt x="1031" y="16"/>
                  </a:lnTo>
                  <a:cubicBezTo>
                    <a:pt x="976" y="6"/>
                    <a:pt x="921" y="1"/>
                    <a:pt x="866"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7489900" y="2531171"/>
              <a:ext cx="632497" cy="546411"/>
            </a:xfrm>
            <a:custGeom>
              <a:avLst/>
              <a:gdLst/>
              <a:ahLst/>
              <a:cxnLst/>
              <a:rect l="l" t="t" r="r" b="b"/>
              <a:pathLst>
                <a:path w="31123" h="26887" extrusionOk="0">
                  <a:moveTo>
                    <a:pt x="9608" y="0"/>
                  </a:moveTo>
                  <a:cubicBezTo>
                    <a:pt x="9407" y="1435"/>
                    <a:pt x="9141" y="3669"/>
                    <a:pt x="9307" y="4370"/>
                  </a:cubicBezTo>
                  <a:cubicBezTo>
                    <a:pt x="9307" y="4370"/>
                    <a:pt x="1" y="8740"/>
                    <a:pt x="1802" y="13743"/>
                  </a:cubicBezTo>
                  <a:cubicBezTo>
                    <a:pt x="1802" y="13743"/>
                    <a:pt x="3003" y="15745"/>
                    <a:pt x="4971" y="16112"/>
                  </a:cubicBezTo>
                  <a:cubicBezTo>
                    <a:pt x="6939" y="16445"/>
                    <a:pt x="14044" y="17579"/>
                    <a:pt x="15145" y="19748"/>
                  </a:cubicBezTo>
                  <a:cubicBezTo>
                    <a:pt x="16179" y="21682"/>
                    <a:pt x="16412" y="25452"/>
                    <a:pt x="22450" y="26886"/>
                  </a:cubicBezTo>
                  <a:lnTo>
                    <a:pt x="30989" y="3703"/>
                  </a:lnTo>
                  <a:cubicBezTo>
                    <a:pt x="31123" y="3169"/>
                    <a:pt x="30756" y="2669"/>
                    <a:pt x="30222" y="2635"/>
                  </a:cubicBezTo>
                  <a:lnTo>
                    <a:pt x="9608" y="0"/>
                  </a:ln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6830296" y="2421345"/>
              <a:ext cx="1292084" cy="715880"/>
            </a:xfrm>
            <a:custGeom>
              <a:avLst/>
              <a:gdLst/>
              <a:ahLst/>
              <a:cxnLst/>
              <a:rect l="l" t="t" r="r" b="b"/>
              <a:pathLst>
                <a:path w="63579" h="35226" fill="none" extrusionOk="0">
                  <a:moveTo>
                    <a:pt x="63445" y="9107"/>
                  </a:moveTo>
                  <a:lnTo>
                    <a:pt x="54906" y="32290"/>
                  </a:lnTo>
                  <a:lnTo>
                    <a:pt x="54239" y="34091"/>
                  </a:lnTo>
                  <a:cubicBezTo>
                    <a:pt x="53939" y="34792"/>
                    <a:pt x="53138" y="35226"/>
                    <a:pt x="52371" y="35092"/>
                  </a:cubicBezTo>
                  <a:lnTo>
                    <a:pt x="4136" y="28888"/>
                  </a:lnTo>
                  <a:cubicBezTo>
                    <a:pt x="3336" y="28788"/>
                    <a:pt x="2702" y="28187"/>
                    <a:pt x="2602" y="27420"/>
                  </a:cubicBezTo>
                  <a:lnTo>
                    <a:pt x="34" y="934"/>
                  </a:lnTo>
                  <a:cubicBezTo>
                    <a:pt x="0" y="401"/>
                    <a:pt x="501" y="0"/>
                    <a:pt x="1034" y="100"/>
                  </a:cubicBezTo>
                  <a:lnTo>
                    <a:pt x="42064" y="5404"/>
                  </a:lnTo>
                  <a:lnTo>
                    <a:pt x="62678" y="8039"/>
                  </a:lnTo>
                  <a:cubicBezTo>
                    <a:pt x="63212" y="8073"/>
                    <a:pt x="63579" y="8573"/>
                    <a:pt x="63445" y="910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7015357" y="2585393"/>
              <a:ext cx="147806" cy="348470"/>
            </a:xfrm>
            <a:custGeom>
              <a:avLst/>
              <a:gdLst/>
              <a:ahLst/>
              <a:cxnLst/>
              <a:rect l="l" t="t" r="r" b="b"/>
              <a:pathLst>
                <a:path w="7273" h="17147" extrusionOk="0">
                  <a:moveTo>
                    <a:pt x="1" y="1"/>
                  </a:moveTo>
                  <a:lnTo>
                    <a:pt x="634" y="16379"/>
                  </a:lnTo>
                  <a:lnTo>
                    <a:pt x="6572" y="17146"/>
                  </a:lnTo>
                  <a:lnTo>
                    <a:pt x="7273" y="835"/>
                  </a:lnTo>
                  <a:lnTo>
                    <a:pt x="1"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7058076" y="2634209"/>
              <a:ext cx="46112" cy="259661"/>
            </a:xfrm>
            <a:custGeom>
              <a:avLst/>
              <a:gdLst/>
              <a:ahLst/>
              <a:cxnLst/>
              <a:rect l="l" t="t" r="r" b="b"/>
              <a:pathLst>
                <a:path w="2269" h="12777" fill="none" extrusionOk="0">
                  <a:moveTo>
                    <a:pt x="1501" y="12776"/>
                  </a:moveTo>
                  <a:cubicBezTo>
                    <a:pt x="1668" y="12176"/>
                    <a:pt x="1568" y="11575"/>
                    <a:pt x="1234" y="11075"/>
                  </a:cubicBezTo>
                  <a:cubicBezTo>
                    <a:pt x="867" y="10575"/>
                    <a:pt x="467" y="10108"/>
                    <a:pt x="0" y="9741"/>
                  </a:cubicBezTo>
                  <a:cubicBezTo>
                    <a:pt x="701" y="10141"/>
                    <a:pt x="1468" y="10375"/>
                    <a:pt x="2268" y="10475"/>
                  </a:cubicBezTo>
                  <a:cubicBezTo>
                    <a:pt x="2268" y="9641"/>
                    <a:pt x="1435" y="9040"/>
                    <a:pt x="701" y="8573"/>
                  </a:cubicBezTo>
                  <a:cubicBezTo>
                    <a:pt x="1034" y="8440"/>
                    <a:pt x="1401" y="8473"/>
                    <a:pt x="1701" y="8673"/>
                  </a:cubicBezTo>
                  <a:cubicBezTo>
                    <a:pt x="1735" y="8373"/>
                    <a:pt x="1635" y="8140"/>
                    <a:pt x="1435" y="7940"/>
                  </a:cubicBezTo>
                  <a:cubicBezTo>
                    <a:pt x="1501" y="8040"/>
                    <a:pt x="1668" y="7906"/>
                    <a:pt x="1635" y="7806"/>
                  </a:cubicBezTo>
                  <a:cubicBezTo>
                    <a:pt x="1635" y="7673"/>
                    <a:pt x="1568" y="7573"/>
                    <a:pt x="1501" y="7473"/>
                  </a:cubicBezTo>
                  <a:cubicBezTo>
                    <a:pt x="1401" y="7206"/>
                    <a:pt x="1334" y="6939"/>
                    <a:pt x="1368" y="6672"/>
                  </a:cubicBezTo>
                  <a:cubicBezTo>
                    <a:pt x="1368" y="5671"/>
                    <a:pt x="1401" y="4704"/>
                    <a:pt x="1401" y="3736"/>
                  </a:cubicBezTo>
                  <a:cubicBezTo>
                    <a:pt x="1435" y="3903"/>
                    <a:pt x="1568" y="4037"/>
                    <a:pt x="1768" y="4103"/>
                  </a:cubicBezTo>
                  <a:cubicBezTo>
                    <a:pt x="1768" y="3703"/>
                    <a:pt x="1701" y="3336"/>
                    <a:pt x="1668" y="2936"/>
                  </a:cubicBezTo>
                  <a:cubicBezTo>
                    <a:pt x="1568" y="1969"/>
                    <a:pt x="1501" y="968"/>
                    <a:pt x="1401"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7518636" y="2314974"/>
              <a:ext cx="1625373" cy="1353052"/>
            </a:xfrm>
            <a:custGeom>
              <a:avLst/>
              <a:gdLst/>
              <a:ahLst/>
              <a:cxnLst/>
              <a:rect l="l" t="t" r="r" b="b"/>
              <a:pathLst>
                <a:path w="79979" h="66579" extrusionOk="0">
                  <a:moveTo>
                    <a:pt x="17749" y="1"/>
                  </a:moveTo>
                  <a:cubicBezTo>
                    <a:pt x="17046" y="1"/>
                    <a:pt x="15245" y="610"/>
                    <a:pt x="12530" y="2499"/>
                  </a:cubicBezTo>
                  <a:cubicBezTo>
                    <a:pt x="9494" y="4634"/>
                    <a:pt x="6359" y="5301"/>
                    <a:pt x="5692" y="6002"/>
                  </a:cubicBezTo>
                  <a:cubicBezTo>
                    <a:pt x="5025" y="6702"/>
                    <a:pt x="4624" y="8603"/>
                    <a:pt x="4624" y="8603"/>
                  </a:cubicBezTo>
                  <a:cubicBezTo>
                    <a:pt x="4861" y="8581"/>
                    <a:pt x="5097" y="8571"/>
                    <a:pt x="5332" y="8571"/>
                  </a:cubicBezTo>
                  <a:cubicBezTo>
                    <a:pt x="6161" y="8571"/>
                    <a:pt x="6981" y="8703"/>
                    <a:pt x="7760" y="8937"/>
                  </a:cubicBezTo>
                  <a:cubicBezTo>
                    <a:pt x="9061" y="9437"/>
                    <a:pt x="12530" y="10905"/>
                    <a:pt x="12530" y="10905"/>
                  </a:cubicBezTo>
                  <a:cubicBezTo>
                    <a:pt x="12530" y="10905"/>
                    <a:pt x="12363" y="15108"/>
                    <a:pt x="12864" y="16843"/>
                  </a:cubicBezTo>
                  <a:cubicBezTo>
                    <a:pt x="12864" y="16843"/>
                    <a:pt x="10510" y="17851"/>
                    <a:pt x="9288" y="17851"/>
                  </a:cubicBezTo>
                  <a:cubicBezTo>
                    <a:pt x="9069" y="17851"/>
                    <a:pt x="8887" y="17819"/>
                    <a:pt x="8761" y="17743"/>
                  </a:cubicBezTo>
                  <a:cubicBezTo>
                    <a:pt x="8657" y="17685"/>
                    <a:pt x="8468" y="17657"/>
                    <a:pt x="8216" y="17657"/>
                  </a:cubicBezTo>
                  <a:cubicBezTo>
                    <a:pt x="6447" y="17657"/>
                    <a:pt x="1552" y="19044"/>
                    <a:pt x="822" y="21146"/>
                  </a:cubicBezTo>
                  <a:cubicBezTo>
                    <a:pt x="0" y="23478"/>
                    <a:pt x="150" y="25584"/>
                    <a:pt x="2129" y="25584"/>
                  </a:cubicBezTo>
                  <a:cubicBezTo>
                    <a:pt x="2160" y="25584"/>
                    <a:pt x="2191" y="25583"/>
                    <a:pt x="2223" y="25582"/>
                  </a:cubicBezTo>
                  <a:cubicBezTo>
                    <a:pt x="3557" y="25539"/>
                    <a:pt x="5433" y="25329"/>
                    <a:pt x="6955" y="25329"/>
                  </a:cubicBezTo>
                  <a:cubicBezTo>
                    <a:pt x="7791" y="25329"/>
                    <a:pt x="8521" y="25393"/>
                    <a:pt x="8994" y="25582"/>
                  </a:cubicBezTo>
                  <a:cubicBezTo>
                    <a:pt x="10295" y="26083"/>
                    <a:pt x="12296" y="25415"/>
                    <a:pt x="13697" y="26316"/>
                  </a:cubicBezTo>
                  <a:cubicBezTo>
                    <a:pt x="15080" y="27238"/>
                    <a:pt x="21208" y="29720"/>
                    <a:pt x="25889" y="29720"/>
                  </a:cubicBezTo>
                  <a:cubicBezTo>
                    <a:pt x="25951" y="29720"/>
                    <a:pt x="26012" y="29719"/>
                    <a:pt x="26073" y="29719"/>
                  </a:cubicBezTo>
                  <a:cubicBezTo>
                    <a:pt x="26329" y="29713"/>
                    <a:pt x="26574" y="29710"/>
                    <a:pt x="26806" y="29710"/>
                  </a:cubicBezTo>
                  <a:cubicBezTo>
                    <a:pt x="30840" y="29710"/>
                    <a:pt x="31407" y="30516"/>
                    <a:pt x="32511" y="31620"/>
                  </a:cubicBezTo>
                  <a:cubicBezTo>
                    <a:pt x="33645" y="32754"/>
                    <a:pt x="35213" y="32687"/>
                    <a:pt x="37381" y="34589"/>
                  </a:cubicBezTo>
                  <a:cubicBezTo>
                    <a:pt x="39516" y="36490"/>
                    <a:pt x="73173" y="66578"/>
                    <a:pt x="73173" y="66578"/>
                  </a:cubicBezTo>
                  <a:cubicBezTo>
                    <a:pt x="79978" y="51467"/>
                    <a:pt x="75675" y="34589"/>
                    <a:pt x="75675" y="34589"/>
                  </a:cubicBezTo>
                  <a:cubicBezTo>
                    <a:pt x="75675" y="34589"/>
                    <a:pt x="48322" y="19911"/>
                    <a:pt x="47588" y="18410"/>
                  </a:cubicBezTo>
                  <a:cubicBezTo>
                    <a:pt x="46854" y="16943"/>
                    <a:pt x="44853" y="15842"/>
                    <a:pt x="44853" y="15842"/>
                  </a:cubicBezTo>
                  <a:cubicBezTo>
                    <a:pt x="44853" y="15842"/>
                    <a:pt x="44786" y="13040"/>
                    <a:pt x="44019" y="11906"/>
                  </a:cubicBezTo>
                  <a:cubicBezTo>
                    <a:pt x="43285" y="10738"/>
                    <a:pt x="41651" y="7202"/>
                    <a:pt x="40083" y="6435"/>
                  </a:cubicBezTo>
                  <a:cubicBezTo>
                    <a:pt x="39082" y="6002"/>
                    <a:pt x="38082" y="5668"/>
                    <a:pt x="37014" y="5468"/>
                  </a:cubicBezTo>
                  <a:cubicBezTo>
                    <a:pt x="37014" y="5468"/>
                    <a:pt x="34512" y="3633"/>
                    <a:pt x="33879" y="3633"/>
                  </a:cubicBezTo>
                  <a:cubicBezTo>
                    <a:pt x="32478" y="3633"/>
                    <a:pt x="32144" y="3400"/>
                    <a:pt x="31077" y="3166"/>
                  </a:cubicBezTo>
                  <a:cubicBezTo>
                    <a:pt x="30009" y="2899"/>
                    <a:pt x="27607" y="865"/>
                    <a:pt x="26306" y="598"/>
                  </a:cubicBezTo>
                  <a:cubicBezTo>
                    <a:pt x="26122" y="561"/>
                    <a:pt x="25939" y="545"/>
                    <a:pt x="25757" y="545"/>
                  </a:cubicBezTo>
                  <a:cubicBezTo>
                    <a:pt x="24620" y="545"/>
                    <a:pt x="23542" y="1165"/>
                    <a:pt x="22737" y="1165"/>
                  </a:cubicBezTo>
                  <a:cubicBezTo>
                    <a:pt x="21837" y="1165"/>
                    <a:pt x="18434" y="197"/>
                    <a:pt x="17967" y="31"/>
                  </a:cubicBezTo>
                  <a:cubicBezTo>
                    <a:pt x="17913" y="11"/>
                    <a:pt x="17840" y="1"/>
                    <a:pt x="17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8853878" y="2907412"/>
              <a:ext cx="20" cy="20"/>
            </a:xfrm>
            <a:custGeom>
              <a:avLst/>
              <a:gdLst/>
              <a:ahLst/>
              <a:cxnLst/>
              <a:rect l="l" t="t" r="r" b="b"/>
              <a:pathLst>
                <a:path w="1" h="1" extrusionOk="0">
                  <a:moveTo>
                    <a:pt x="0" y="0"/>
                  </a:move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7773954" y="2461341"/>
              <a:ext cx="7479" cy="75275"/>
            </a:xfrm>
            <a:custGeom>
              <a:avLst/>
              <a:gdLst/>
              <a:ahLst/>
              <a:cxnLst/>
              <a:rect l="l" t="t" r="r" b="b"/>
              <a:pathLst>
                <a:path w="368" h="3704" fill="none" extrusionOk="0">
                  <a:moveTo>
                    <a:pt x="0" y="3703"/>
                  </a:moveTo>
                  <a:cubicBezTo>
                    <a:pt x="0" y="3703"/>
                    <a:pt x="367" y="467"/>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980720" y="2375253"/>
              <a:ext cx="122707" cy="102364"/>
            </a:xfrm>
            <a:custGeom>
              <a:avLst/>
              <a:gdLst/>
              <a:ahLst/>
              <a:cxnLst/>
              <a:rect l="l" t="t" r="r" b="b"/>
              <a:pathLst>
                <a:path w="6038" h="5037" fill="none" extrusionOk="0">
                  <a:moveTo>
                    <a:pt x="0" y="0"/>
                  </a:moveTo>
                  <a:cubicBezTo>
                    <a:pt x="0" y="0"/>
                    <a:pt x="5604" y="4737"/>
                    <a:pt x="6038" y="5037"/>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8087823" y="2342695"/>
              <a:ext cx="183065" cy="147806"/>
            </a:xfrm>
            <a:custGeom>
              <a:avLst/>
              <a:gdLst/>
              <a:ahLst/>
              <a:cxnLst/>
              <a:rect l="l" t="t" r="r" b="b"/>
              <a:pathLst>
                <a:path w="9008" h="7273" fill="none" extrusionOk="0">
                  <a:moveTo>
                    <a:pt x="1" y="1"/>
                  </a:moveTo>
                  <a:cubicBezTo>
                    <a:pt x="768" y="468"/>
                    <a:pt x="6972" y="6005"/>
                    <a:pt x="9007" y="7273"/>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8382730" y="2601672"/>
              <a:ext cx="48144" cy="35260"/>
            </a:xfrm>
            <a:custGeom>
              <a:avLst/>
              <a:gdLst/>
              <a:ahLst/>
              <a:cxnLst/>
              <a:rect l="l" t="t" r="r" b="b"/>
              <a:pathLst>
                <a:path w="2369" h="1735" fill="none" extrusionOk="0">
                  <a:moveTo>
                    <a:pt x="2368" y="1735"/>
                  </a:moveTo>
                  <a:cubicBezTo>
                    <a:pt x="1768" y="1368"/>
                    <a:pt x="167" y="601"/>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7780722" y="2657255"/>
              <a:ext cx="6808" cy="40706"/>
            </a:xfrm>
            <a:custGeom>
              <a:avLst/>
              <a:gdLst/>
              <a:ahLst/>
              <a:cxnLst/>
              <a:rect l="l" t="t" r="r" b="b"/>
              <a:pathLst>
                <a:path w="335" h="2003" fill="none" extrusionOk="0">
                  <a:moveTo>
                    <a:pt x="1" y="1"/>
                  </a:moveTo>
                  <a:cubicBezTo>
                    <a:pt x="1" y="1"/>
                    <a:pt x="334" y="1335"/>
                    <a:pt x="1" y="20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664129" y="2744035"/>
              <a:ext cx="37312" cy="72551"/>
            </a:xfrm>
            <a:custGeom>
              <a:avLst/>
              <a:gdLst/>
              <a:ahLst/>
              <a:cxnLst/>
              <a:rect l="l" t="t" r="r" b="b"/>
              <a:pathLst>
                <a:path w="1836" h="3570" fill="none" extrusionOk="0">
                  <a:moveTo>
                    <a:pt x="768" y="0"/>
                  </a:moveTo>
                  <a:cubicBezTo>
                    <a:pt x="768" y="0"/>
                    <a:pt x="0" y="2135"/>
                    <a:pt x="1835" y="357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7809885" y="2330501"/>
              <a:ext cx="22395" cy="44770"/>
            </a:xfrm>
            <a:custGeom>
              <a:avLst/>
              <a:gdLst/>
              <a:ahLst/>
              <a:cxnLst/>
              <a:rect l="l" t="t" r="r" b="b"/>
              <a:pathLst>
                <a:path w="1102" h="2203" fill="none" extrusionOk="0">
                  <a:moveTo>
                    <a:pt x="1101" y="0"/>
                  </a:moveTo>
                  <a:cubicBezTo>
                    <a:pt x="501" y="601"/>
                    <a:pt x="134" y="1368"/>
                    <a:pt x="0"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7658032" y="2461341"/>
              <a:ext cx="43409" cy="44750"/>
            </a:xfrm>
            <a:custGeom>
              <a:avLst/>
              <a:gdLst/>
              <a:ahLst/>
              <a:cxnLst/>
              <a:rect l="l" t="t" r="r" b="b"/>
              <a:pathLst>
                <a:path w="2136" h="2202" fill="none" extrusionOk="0">
                  <a:moveTo>
                    <a:pt x="0" y="0"/>
                  </a:moveTo>
                  <a:cubicBezTo>
                    <a:pt x="367" y="1001"/>
                    <a:pt x="1134" y="1802"/>
                    <a:pt x="2135"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8087823" y="2849105"/>
              <a:ext cx="71210" cy="89500"/>
            </a:xfrm>
            <a:custGeom>
              <a:avLst/>
              <a:gdLst/>
              <a:ahLst/>
              <a:cxnLst/>
              <a:rect l="l" t="t" r="r" b="b"/>
              <a:pathLst>
                <a:path w="3504" h="4404" fill="none" extrusionOk="0">
                  <a:moveTo>
                    <a:pt x="3503" y="4404"/>
                  </a:moveTo>
                  <a:cubicBezTo>
                    <a:pt x="2436" y="2869"/>
                    <a:pt x="1268" y="1368"/>
                    <a:pt x="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5814776" y="4210160"/>
              <a:ext cx="1649354" cy="1224532"/>
            </a:xfrm>
            <a:custGeom>
              <a:avLst/>
              <a:gdLst/>
              <a:ahLst/>
              <a:cxnLst/>
              <a:rect l="l" t="t" r="r" b="b"/>
              <a:pathLst>
                <a:path w="81159" h="60255" extrusionOk="0">
                  <a:moveTo>
                    <a:pt x="69383" y="0"/>
                  </a:moveTo>
                  <a:cubicBezTo>
                    <a:pt x="67663" y="0"/>
                    <a:pt x="65747" y="1379"/>
                    <a:pt x="65747" y="1379"/>
                  </a:cubicBezTo>
                  <a:cubicBezTo>
                    <a:pt x="65747" y="1379"/>
                    <a:pt x="64335" y="729"/>
                    <a:pt x="63278" y="729"/>
                  </a:cubicBezTo>
                  <a:cubicBezTo>
                    <a:pt x="63186" y="729"/>
                    <a:pt x="63097" y="734"/>
                    <a:pt x="63012" y="745"/>
                  </a:cubicBezTo>
                  <a:cubicBezTo>
                    <a:pt x="62818" y="763"/>
                    <a:pt x="62513" y="770"/>
                    <a:pt x="62144" y="770"/>
                  </a:cubicBezTo>
                  <a:cubicBezTo>
                    <a:pt x="60419" y="770"/>
                    <a:pt x="57274" y="611"/>
                    <a:pt x="57274" y="611"/>
                  </a:cubicBezTo>
                  <a:cubicBezTo>
                    <a:pt x="56833" y="304"/>
                    <a:pt x="56268" y="187"/>
                    <a:pt x="55664" y="187"/>
                  </a:cubicBezTo>
                  <a:cubicBezTo>
                    <a:pt x="53710" y="187"/>
                    <a:pt x="51337" y="1412"/>
                    <a:pt x="51337" y="1412"/>
                  </a:cubicBezTo>
                  <a:cubicBezTo>
                    <a:pt x="50536" y="945"/>
                    <a:pt x="49636" y="712"/>
                    <a:pt x="48702" y="611"/>
                  </a:cubicBezTo>
                  <a:cubicBezTo>
                    <a:pt x="47501" y="611"/>
                    <a:pt x="45399" y="1946"/>
                    <a:pt x="44198" y="2613"/>
                  </a:cubicBezTo>
                  <a:cubicBezTo>
                    <a:pt x="42998" y="3280"/>
                    <a:pt x="38828" y="4581"/>
                    <a:pt x="37927" y="6349"/>
                  </a:cubicBezTo>
                  <a:cubicBezTo>
                    <a:pt x="37060" y="8117"/>
                    <a:pt x="36293" y="10652"/>
                    <a:pt x="34325" y="14054"/>
                  </a:cubicBezTo>
                  <a:cubicBezTo>
                    <a:pt x="32323" y="17457"/>
                    <a:pt x="31556" y="24062"/>
                    <a:pt x="31556" y="24062"/>
                  </a:cubicBezTo>
                  <a:cubicBezTo>
                    <a:pt x="30422" y="25062"/>
                    <a:pt x="29421" y="26163"/>
                    <a:pt x="28587" y="27397"/>
                  </a:cubicBezTo>
                  <a:cubicBezTo>
                    <a:pt x="26953" y="29699"/>
                    <a:pt x="0" y="47378"/>
                    <a:pt x="0" y="47378"/>
                  </a:cubicBezTo>
                  <a:cubicBezTo>
                    <a:pt x="8016" y="60157"/>
                    <a:pt x="26707" y="60254"/>
                    <a:pt x="27273" y="60254"/>
                  </a:cubicBezTo>
                  <a:cubicBezTo>
                    <a:pt x="27282" y="60254"/>
                    <a:pt x="27286" y="60254"/>
                    <a:pt x="27286" y="60254"/>
                  </a:cubicBezTo>
                  <a:cubicBezTo>
                    <a:pt x="34325" y="50814"/>
                    <a:pt x="50369" y="39573"/>
                    <a:pt x="50369" y="39573"/>
                  </a:cubicBezTo>
                  <a:cubicBezTo>
                    <a:pt x="53005" y="38705"/>
                    <a:pt x="64546" y="32534"/>
                    <a:pt x="67181" y="29699"/>
                  </a:cubicBezTo>
                  <a:cubicBezTo>
                    <a:pt x="69850" y="26830"/>
                    <a:pt x="72919" y="20859"/>
                    <a:pt x="74220" y="19425"/>
                  </a:cubicBezTo>
                  <a:cubicBezTo>
                    <a:pt x="75554" y="17991"/>
                    <a:pt x="76722" y="16022"/>
                    <a:pt x="77422" y="15255"/>
                  </a:cubicBezTo>
                  <a:cubicBezTo>
                    <a:pt x="78089" y="14488"/>
                    <a:pt x="81158" y="12020"/>
                    <a:pt x="81158" y="12020"/>
                  </a:cubicBezTo>
                  <a:cubicBezTo>
                    <a:pt x="81158" y="10718"/>
                    <a:pt x="79871" y="9486"/>
                    <a:pt x="77927" y="9486"/>
                  </a:cubicBezTo>
                  <a:cubicBezTo>
                    <a:pt x="77529" y="9486"/>
                    <a:pt x="77103" y="9538"/>
                    <a:pt x="76655" y="9651"/>
                  </a:cubicBezTo>
                  <a:cubicBezTo>
                    <a:pt x="74020" y="10285"/>
                    <a:pt x="71485" y="12820"/>
                    <a:pt x="70050" y="14154"/>
                  </a:cubicBezTo>
                  <a:cubicBezTo>
                    <a:pt x="68616" y="15455"/>
                    <a:pt x="66314" y="17223"/>
                    <a:pt x="66314" y="17223"/>
                  </a:cubicBezTo>
                  <a:cubicBezTo>
                    <a:pt x="66314" y="17223"/>
                    <a:pt x="68049" y="12820"/>
                    <a:pt x="68382" y="12020"/>
                  </a:cubicBezTo>
                  <a:cubicBezTo>
                    <a:pt x="68716" y="11219"/>
                    <a:pt x="71785" y="7216"/>
                    <a:pt x="71785" y="7216"/>
                  </a:cubicBezTo>
                  <a:lnTo>
                    <a:pt x="72719" y="7216"/>
                  </a:lnTo>
                  <a:cubicBezTo>
                    <a:pt x="72719" y="7216"/>
                    <a:pt x="73219" y="3480"/>
                    <a:pt x="73186" y="2379"/>
                  </a:cubicBezTo>
                  <a:cubicBezTo>
                    <a:pt x="73119" y="1279"/>
                    <a:pt x="72218" y="945"/>
                    <a:pt x="70350" y="178"/>
                  </a:cubicBezTo>
                  <a:cubicBezTo>
                    <a:pt x="70046" y="53"/>
                    <a:pt x="69718" y="0"/>
                    <a:pt x="69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7148920" y="4560854"/>
              <a:ext cx="27131" cy="126792"/>
            </a:xfrm>
            <a:custGeom>
              <a:avLst/>
              <a:gdLst/>
              <a:ahLst/>
              <a:cxnLst/>
              <a:rect l="l" t="t" r="r" b="b"/>
              <a:pathLst>
                <a:path w="1335" h="6239" fill="none" extrusionOk="0">
                  <a:moveTo>
                    <a:pt x="667" y="1"/>
                  </a:moveTo>
                  <a:cubicBezTo>
                    <a:pt x="667" y="1"/>
                    <a:pt x="1334" y="3303"/>
                    <a:pt x="0" y="6238"/>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7075026" y="4238856"/>
              <a:ext cx="76616" cy="51538"/>
            </a:xfrm>
            <a:custGeom>
              <a:avLst/>
              <a:gdLst/>
              <a:ahLst/>
              <a:cxnLst/>
              <a:rect l="l" t="t" r="r" b="b"/>
              <a:pathLst>
                <a:path w="3770" h="2536" fill="none" extrusionOk="0">
                  <a:moveTo>
                    <a:pt x="0" y="2535"/>
                  </a:moveTo>
                  <a:cubicBezTo>
                    <a:pt x="1401" y="1901"/>
                    <a:pt x="2669" y="1067"/>
                    <a:pt x="3769"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7274333" y="4310027"/>
              <a:ext cx="14246" cy="47473"/>
            </a:xfrm>
            <a:custGeom>
              <a:avLst/>
              <a:gdLst/>
              <a:ahLst/>
              <a:cxnLst/>
              <a:rect l="l" t="t" r="r" b="b"/>
              <a:pathLst>
                <a:path w="701" h="2336" fill="none" extrusionOk="0">
                  <a:moveTo>
                    <a:pt x="0" y="2336"/>
                  </a:moveTo>
                  <a:cubicBezTo>
                    <a:pt x="334" y="1602"/>
                    <a:pt x="601" y="801"/>
                    <a:pt x="70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6904190" y="4222577"/>
              <a:ext cx="75254" cy="26460"/>
            </a:xfrm>
            <a:custGeom>
              <a:avLst/>
              <a:gdLst/>
              <a:ahLst/>
              <a:cxnLst/>
              <a:rect l="l" t="t" r="r" b="b"/>
              <a:pathLst>
                <a:path w="3703" h="1302" fill="none" extrusionOk="0">
                  <a:moveTo>
                    <a:pt x="3703" y="34"/>
                  </a:moveTo>
                  <a:cubicBezTo>
                    <a:pt x="2335" y="0"/>
                    <a:pt x="1034" y="467"/>
                    <a:pt x="0" y="130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6706224" y="4238856"/>
              <a:ext cx="152561" cy="71860"/>
            </a:xfrm>
            <a:custGeom>
              <a:avLst/>
              <a:gdLst/>
              <a:ahLst/>
              <a:cxnLst/>
              <a:rect l="l" t="t" r="r" b="b"/>
              <a:pathLst>
                <a:path w="7507" h="3536" fill="none" extrusionOk="0">
                  <a:moveTo>
                    <a:pt x="7506" y="0"/>
                  </a:moveTo>
                  <a:cubicBezTo>
                    <a:pt x="7506" y="0"/>
                    <a:pt x="4204" y="1568"/>
                    <a:pt x="3036" y="1568"/>
                  </a:cubicBezTo>
                  <a:cubicBezTo>
                    <a:pt x="1869" y="1568"/>
                    <a:pt x="1" y="3102"/>
                    <a:pt x="1" y="3536"/>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456088" y="4602212"/>
              <a:ext cx="48144" cy="97629"/>
            </a:xfrm>
            <a:custGeom>
              <a:avLst/>
              <a:gdLst/>
              <a:ahLst/>
              <a:cxnLst/>
              <a:rect l="l" t="t" r="r" b="b"/>
              <a:pathLst>
                <a:path w="2369" h="4804" fill="none" extrusionOk="0">
                  <a:moveTo>
                    <a:pt x="0" y="4804"/>
                  </a:moveTo>
                  <a:cubicBezTo>
                    <a:pt x="967" y="3303"/>
                    <a:pt x="1768" y="1668"/>
                    <a:pt x="2368"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6950954" y="4310698"/>
              <a:ext cx="138986" cy="206781"/>
            </a:xfrm>
            <a:custGeom>
              <a:avLst/>
              <a:gdLst/>
              <a:ahLst/>
              <a:cxnLst/>
              <a:rect l="l" t="t" r="r" b="b"/>
              <a:pathLst>
                <a:path w="6839" h="10175" fill="none" extrusionOk="0">
                  <a:moveTo>
                    <a:pt x="6839" y="1"/>
                  </a:moveTo>
                  <a:cubicBezTo>
                    <a:pt x="6839" y="1"/>
                    <a:pt x="4737" y="535"/>
                    <a:pt x="4037" y="2303"/>
                  </a:cubicBezTo>
                  <a:cubicBezTo>
                    <a:pt x="3303" y="4070"/>
                    <a:pt x="1" y="10175"/>
                    <a:pt x="1" y="10175"/>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6766563" y="4290375"/>
              <a:ext cx="109843" cy="208123"/>
            </a:xfrm>
            <a:custGeom>
              <a:avLst/>
              <a:gdLst/>
              <a:ahLst/>
              <a:cxnLst/>
              <a:rect l="l" t="t" r="r" b="b"/>
              <a:pathLst>
                <a:path w="5405" h="10241" fill="none" extrusionOk="0">
                  <a:moveTo>
                    <a:pt x="5404" y="0"/>
                  </a:moveTo>
                  <a:cubicBezTo>
                    <a:pt x="4971" y="1068"/>
                    <a:pt x="1" y="10241"/>
                    <a:pt x="1" y="1024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3190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68"/>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what </a:t>
            </a:r>
            <a:r>
              <a:rPr lang="en-US" dirty="0">
                <a:latin typeface="Montserrat"/>
                <a:ea typeface="Montserrat"/>
                <a:cs typeface="Montserrat"/>
                <a:sym typeface="Montserrat"/>
              </a:rPr>
              <a:t>need to </a:t>
            </a:r>
            <a:r>
              <a:rPr lang="en" b="0" dirty="0">
                <a:solidFill>
                  <a:schemeClr val="dk2"/>
                </a:solidFill>
                <a:latin typeface="Montserrat"/>
                <a:ea typeface="Montserrat"/>
                <a:cs typeface="Montserrat"/>
                <a:sym typeface="Montserrat"/>
              </a:rPr>
              <a:t>improved?</a:t>
            </a:r>
            <a:endParaRPr b="0" dirty="0">
              <a:solidFill>
                <a:schemeClr val="dk2"/>
              </a:solidFill>
              <a:latin typeface="Montserrat"/>
              <a:ea typeface="Montserrat"/>
              <a:cs typeface="Montserrat"/>
              <a:sym typeface="Montserrat"/>
            </a:endParaRPr>
          </a:p>
        </p:txBody>
      </p:sp>
      <p:sp>
        <p:nvSpPr>
          <p:cNvPr id="1977" name="Google Shape;1977;p68"/>
          <p:cNvSpPr txBox="1">
            <a:spLocks noGrp="1"/>
          </p:cNvSpPr>
          <p:nvPr>
            <p:ph type="body" idx="1"/>
          </p:nvPr>
        </p:nvSpPr>
        <p:spPr>
          <a:xfrm>
            <a:off x="2099862" y="1814536"/>
            <a:ext cx="3337500" cy="26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more user data</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 more comments to improve the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Find a standard format to write the required documents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grpSp>
        <p:nvGrpSpPr>
          <p:cNvPr id="1978" name="Google Shape;1978;p68"/>
          <p:cNvGrpSpPr/>
          <p:nvPr/>
        </p:nvGrpSpPr>
        <p:grpSpPr>
          <a:xfrm>
            <a:off x="1588545" y="1845805"/>
            <a:ext cx="339253" cy="339253"/>
            <a:chOff x="1492675" y="4992125"/>
            <a:chExt cx="481825" cy="481825"/>
          </a:xfrm>
        </p:grpSpPr>
        <p:sp>
          <p:nvSpPr>
            <p:cNvPr id="1979" name="Google Shape;1979;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0" name="Google Shape;1980;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1" name="Google Shape;1981;p68"/>
          <p:cNvGrpSpPr/>
          <p:nvPr/>
        </p:nvGrpSpPr>
        <p:grpSpPr>
          <a:xfrm>
            <a:off x="1588545" y="2556460"/>
            <a:ext cx="339253" cy="339253"/>
            <a:chOff x="1492675" y="4992125"/>
            <a:chExt cx="481825" cy="481825"/>
          </a:xfrm>
        </p:grpSpPr>
        <p:sp>
          <p:nvSpPr>
            <p:cNvPr id="1982" name="Google Shape;1982;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3" name="Google Shape;1983;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4" name="Google Shape;1984;p68"/>
          <p:cNvGrpSpPr/>
          <p:nvPr/>
        </p:nvGrpSpPr>
        <p:grpSpPr>
          <a:xfrm>
            <a:off x="1582835" y="3195441"/>
            <a:ext cx="339253" cy="339253"/>
            <a:chOff x="1492675" y="4992125"/>
            <a:chExt cx="481825" cy="481825"/>
          </a:xfrm>
        </p:grpSpPr>
        <p:sp>
          <p:nvSpPr>
            <p:cNvPr id="1985" name="Google Shape;1985;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6" name="Google Shape;1986;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90" name="Google Shape;1990;p68"/>
          <p:cNvGrpSpPr/>
          <p:nvPr/>
        </p:nvGrpSpPr>
        <p:grpSpPr>
          <a:xfrm>
            <a:off x="6182978" y="2166848"/>
            <a:ext cx="3172647" cy="3288035"/>
            <a:chOff x="5713750" y="1879675"/>
            <a:chExt cx="3430259" cy="3555017"/>
          </a:xfrm>
        </p:grpSpPr>
        <p:sp>
          <p:nvSpPr>
            <p:cNvPr id="1991" name="Google Shape;1991;p68"/>
            <p:cNvSpPr/>
            <p:nvPr/>
          </p:nvSpPr>
          <p:spPr>
            <a:xfrm>
              <a:off x="5713750" y="2954195"/>
              <a:ext cx="441344" cy="376921"/>
            </a:xfrm>
            <a:custGeom>
              <a:avLst/>
              <a:gdLst/>
              <a:ahLst/>
              <a:cxnLst/>
              <a:rect l="l" t="t" r="r" b="b"/>
              <a:pathLst>
                <a:path w="21717" h="18547" fill="none" extrusionOk="0">
                  <a:moveTo>
                    <a:pt x="18081" y="1968"/>
                  </a:moveTo>
                  <a:lnTo>
                    <a:pt x="21716" y="12576"/>
                  </a:lnTo>
                  <a:lnTo>
                    <a:pt x="4337" y="18547"/>
                  </a:lnTo>
                  <a:lnTo>
                    <a:pt x="1" y="5938"/>
                  </a:lnTo>
                  <a:lnTo>
                    <a:pt x="17413"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5783580" y="3075544"/>
              <a:ext cx="371516" cy="255576"/>
            </a:xfrm>
            <a:custGeom>
              <a:avLst/>
              <a:gdLst/>
              <a:ahLst/>
              <a:cxnLst/>
              <a:rect l="l" t="t" r="r" b="b"/>
              <a:pathLst>
                <a:path w="18281" h="12576" fill="none" extrusionOk="0">
                  <a:moveTo>
                    <a:pt x="16479" y="1301"/>
                  </a:moveTo>
                  <a:lnTo>
                    <a:pt x="18280" y="6605"/>
                  </a:lnTo>
                  <a:lnTo>
                    <a:pt x="901" y="12576"/>
                  </a:lnTo>
                  <a:lnTo>
                    <a:pt x="1" y="9974"/>
                  </a:lnTo>
                  <a:lnTo>
                    <a:pt x="3503" y="4637"/>
                  </a:lnTo>
                  <a:lnTo>
                    <a:pt x="9207" y="6872"/>
                  </a:lnTo>
                  <a:lnTo>
                    <a:pt x="13277"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5813414" y="3057233"/>
              <a:ext cx="94926" cy="92894"/>
            </a:xfrm>
            <a:custGeom>
              <a:avLst/>
              <a:gdLst/>
              <a:ahLst/>
              <a:cxnLst/>
              <a:rect l="l" t="t" r="r" b="b"/>
              <a:pathLst>
                <a:path w="4671" h="4571" fill="none" extrusionOk="0">
                  <a:moveTo>
                    <a:pt x="4137" y="1535"/>
                  </a:moveTo>
                  <a:cubicBezTo>
                    <a:pt x="4670" y="3103"/>
                    <a:pt x="3036" y="4570"/>
                    <a:pt x="1502" y="3836"/>
                  </a:cubicBezTo>
                  <a:cubicBezTo>
                    <a:pt x="0" y="3103"/>
                    <a:pt x="134" y="901"/>
                    <a:pt x="1735" y="334"/>
                  </a:cubicBezTo>
                  <a:cubicBezTo>
                    <a:pt x="2702" y="0"/>
                    <a:pt x="3803" y="534"/>
                    <a:pt x="4137" y="1535"/>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7774625" y="4642207"/>
              <a:ext cx="423033" cy="344385"/>
            </a:xfrm>
            <a:custGeom>
              <a:avLst/>
              <a:gdLst/>
              <a:ahLst/>
              <a:cxnLst/>
              <a:rect l="l" t="t" r="r" b="b"/>
              <a:pathLst>
                <a:path w="20816" h="16946" fill="none" extrusionOk="0">
                  <a:moveTo>
                    <a:pt x="20349" y="6005"/>
                  </a:moveTo>
                  <a:lnTo>
                    <a:pt x="17947" y="16946"/>
                  </a:lnTo>
                  <a:lnTo>
                    <a:pt x="1" y="13010"/>
                  </a:lnTo>
                  <a:lnTo>
                    <a:pt x="2836" y="1"/>
                  </a:lnTo>
                  <a:lnTo>
                    <a:pt x="20816" y="3937"/>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7846487" y="4849645"/>
              <a:ext cx="250841" cy="54932"/>
            </a:xfrm>
            <a:custGeom>
              <a:avLst/>
              <a:gdLst/>
              <a:ahLst/>
              <a:cxnLst/>
              <a:rect l="l" t="t" r="r" b="b"/>
              <a:pathLst>
                <a:path w="12343" h="2703" fill="none" extrusionOk="0">
                  <a:moveTo>
                    <a:pt x="1" y="1"/>
                  </a:moveTo>
                  <a:lnTo>
                    <a:pt x="12343" y="2703"/>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7841752" y="4732381"/>
              <a:ext cx="286080" cy="173554"/>
            </a:xfrm>
            <a:custGeom>
              <a:avLst/>
              <a:gdLst/>
              <a:ahLst/>
              <a:cxnLst/>
              <a:rect l="l" t="t" r="r" b="b"/>
              <a:pathLst>
                <a:path w="14077" h="8540" fill="none" extrusionOk="0">
                  <a:moveTo>
                    <a:pt x="1268" y="0"/>
                  </a:moveTo>
                  <a:cubicBezTo>
                    <a:pt x="1268" y="0"/>
                    <a:pt x="0" y="5737"/>
                    <a:pt x="6405" y="7139"/>
                  </a:cubicBezTo>
                  <a:cubicBezTo>
                    <a:pt x="12809" y="8540"/>
                    <a:pt x="14077" y="2802"/>
                    <a:pt x="14077" y="28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7852584" y="4721061"/>
              <a:ext cx="27354" cy="22477"/>
            </a:xfrm>
            <a:custGeom>
              <a:avLst/>
              <a:gdLst/>
              <a:ahLst/>
              <a:cxnLst/>
              <a:rect l="l" t="t" r="r" b="b"/>
              <a:pathLst>
                <a:path w="1346" h="1106" extrusionOk="0">
                  <a:moveTo>
                    <a:pt x="725" y="0"/>
                  </a:moveTo>
                  <a:cubicBezTo>
                    <a:pt x="627" y="0"/>
                    <a:pt x="527" y="28"/>
                    <a:pt x="434" y="90"/>
                  </a:cubicBezTo>
                  <a:cubicBezTo>
                    <a:pt x="1" y="357"/>
                    <a:pt x="134" y="991"/>
                    <a:pt x="601" y="1091"/>
                  </a:cubicBezTo>
                  <a:cubicBezTo>
                    <a:pt x="645" y="1101"/>
                    <a:pt x="690" y="1105"/>
                    <a:pt x="733" y="1105"/>
                  </a:cubicBezTo>
                  <a:cubicBezTo>
                    <a:pt x="985" y="1105"/>
                    <a:pt x="1211" y="946"/>
                    <a:pt x="1268" y="690"/>
                  </a:cubicBezTo>
                  <a:cubicBezTo>
                    <a:pt x="1345" y="306"/>
                    <a:pt x="1048" y="0"/>
                    <a:pt x="725"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8114243" y="4779185"/>
              <a:ext cx="25647" cy="22741"/>
            </a:xfrm>
            <a:custGeom>
              <a:avLst/>
              <a:gdLst/>
              <a:ahLst/>
              <a:cxnLst/>
              <a:rect l="l" t="t" r="r" b="b"/>
              <a:pathLst>
                <a:path w="1262" h="1119" extrusionOk="0">
                  <a:moveTo>
                    <a:pt x="650" y="0"/>
                  </a:moveTo>
                  <a:cubicBezTo>
                    <a:pt x="433" y="0"/>
                    <a:pt x="218" y="122"/>
                    <a:pt x="135" y="399"/>
                  </a:cubicBezTo>
                  <a:cubicBezTo>
                    <a:pt x="0" y="842"/>
                    <a:pt x="344" y="1118"/>
                    <a:pt x="678" y="1118"/>
                  </a:cubicBezTo>
                  <a:cubicBezTo>
                    <a:pt x="922" y="1118"/>
                    <a:pt x="1160" y="971"/>
                    <a:pt x="1202" y="632"/>
                  </a:cubicBezTo>
                  <a:cubicBezTo>
                    <a:pt x="1261" y="242"/>
                    <a:pt x="954" y="0"/>
                    <a:pt x="650"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7830208" y="4837451"/>
              <a:ext cx="23757" cy="23066"/>
            </a:xfrm>
            <a:custGeom>
              <a:avLst/>
              <a:gdLst/>
              <a:ahLst/>
              <a:cxnLst/>
              <a:rect l="l" t="t" r="r" b="b"/>
              <a:pathLst>
                <a:path w="1169" h="1135" extrusionOk="0">
                  <a:moveTo>
                    <a:pt x="201" y="0"/>
                  </a:moveTo>
                  <a:lnTo>
                    <a:pt x="1" y="934"/>
                  </a:lnTo>
                  <a:lnTo>
                    <a:pt x="968"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7960377" y="4865924"/>
              <a:ext cx="23757" cy="23066"/>
            </a:xfrm>
            <a:custGeom>
              <a:avLst/>
              <a:gdLst/>
              <a:ahLst/>
              <a:cxnLst/>
              <a:rect l="l" t="t" r="r" b="b"/>
              <a:pathLst>
                <a:path w="1169" h="1135" extrusionOk="0">
                  <a:moveTo>
                    <a:pt x="201" y="0"/>
                  </a:moveTo>
                  <a:lnTo>
                    <a:pt x="1" y="934"/>
                  </a:lnTo>
                  <a:lnTo>
                    <a:pt x="935"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8090546" y="4894396"/>
              <a:ext cx="23737" cy="23737"/>
            </a:xfrm>
            <a:custGeom>
              <a:avLst/>
              <a:gdLst/>
              <a:ahLst/>
              <a:cxnLst/>
              <a:rect l="l" t="t" r="r" b="b"/>
              <a:pathLst>
                <a:path w="1168" h="1168" extrusionOk="0">
                  <a:moveTo>
                    <a:pt x="200" y="0"/>
                  </a:moveTo>
                  <a:lnTo>
                    <a:pt x="0" y="934"/>
                  </a:lnTo>
                  <a:lnTo>
                    <a:pt x="967" y="1168"/>
                  </a:lnTo>
                  <a:lnTo>
                    <a:pt x="1168" y="201"/>
                  </a:lnTo>
                  <a:lnTo>
                    <a:pt x="200" y="0"/>
                  </a:lnTo>
                  <a:close/>
                </a:path>
              </a:pathLst>
            </a:custGeom>
            <a:solidFill>
              <a:schemeClr val="dk1"/>
            </a:solid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6065602" y="2152207"/>
              <a:ext cx="450814" cy="398626"/>
            </a:xfrm>
            <a:custGeom>
              <a:avLst/>
              <a:gdLst/>
              <a:ahLst/>
              <a:cxnLst/>
              <a:rect l="l" t="t" r="r" b="b"/>
              <a:pathLst>
                <a:path w="22183" h="19615" fill="none" extrusionOk="0">
                  <a:moveTo>
                    <a:pt x="21349" y="9374"/>
                  </a:moveTo>
                  <a:lnTo>
                    <a:pt x="16812" y="19615"/>
                  </a:lnTo>
                  <a:lnTo>
                    <a:pt x="0" y="12176"/>
                  </a:lnTo>
                  <a:lnTo>
                    <a:pt x="5371" y="1"/>
                  </a:lnTo>
                  <a:lnTo>
                    <a:pt x="22183" y="7473"/>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6231682" y="2377773"/>
              <a:ext cx="94926" cy="64829"/>
            </a:xfrm>
            <a:custGeom>
              <a:avLst/>
              <a:gdLst/>
              <a:ahLst/>
              <a:cxnLst/>
              <a:rect l="l" t="t" r="r" b="b"/>
              <a:pathLst>
                <a:path w="4671" h="3190" extrusionOk="0">
                  <a:moveTo>
                    <a:pt x="1689" y="0"/>
                  </a:moveTo>
                  <a:cubicBezTo>
                    <a:pt x="1050" y="0"/>
                    <a:pt x="522" y="250"/>
                    <a:pt x="334" y="710"/>
                  </a:cubicBezTo>
                  <a:cubicBezTo>
                    <a:pt x="1" y="1444"/>
                    <a:pt x="635" y="2411"/>
                    <a:pt x="1735" y="2912"/>
                  </a:cubicBezTo>
                  <a:cubicBezTo>
                    <a:pt x="2164" y="3100"/>
                    <a:pt x="2592" y="3189"/>
                    <a:pt x="2977" y="3189"/>
                  </a:cubicBezTo>
                  <a:cubicBezTo>
                    <a:pt x="3612" y="3189"/>
                    <a:pt x="4130" y="2947"/>
                    <a:pt x="4337" y="2511"/>
                  </a:cubicBezTo>
                  <a:cubicBezTo>
                    <a:pt x="4671" y="1777"/>
                    <a:pt x="4037" y="777"/>
                    <a:pt x="2903" y="276"/>
                  </a:cubicBezTo>
                  <a:cubicBezTo>
                    <a:pt x="2491" y="89"/>
                    <a:pt x="2071" y="0"/>
                    <a:pt x="168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6238470" y="2266097"/>
              <a:ext cx="98991" cy="129495"/>
            </a:xfrm>
            <a:custGeom>
              <a:avLst/>
              <a:gdLst/>
              <a:ahLst/>
              <a:cxnLst/>
              <a:rect l="l" t="t" r="r" b="b"/>
              <a:pathLst>
                <a:path w="4871" h="6372" extrusionOk="0">
                  <a:moveTo>
                    <a:pt x="4837" y="1"/>
                  </a:moveTo>
                  <a:cubicBezTo>
                    <a:pt x="4604" y="134"/>
                    <a:pt x="4370" y="234"/>
                    <a:pt x="4103" y="334"/>
                  </a:cubicBezTo>
                  <a:lnTo>
                    <a:pt x="3269" y="1535"/>
                  </a:lnTo>
                  <a:lnTo>
                    <a:pt x="0" y="6205"/>
                  </a:lnTo>
                  <a:lnTo>
                    <a:pt x="367" y="6372"/>
                  </a:lnTo>
                  <a:lnTo>
                    <a:pt x="487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6237799" y="2266097"/>
              <a:ext cx="98991" cy="31195"/>
            </a:xfrm>
            <a:custGeom>
              <a:avLst/>
              <a:gdLst/>
              <a:ahLst/>
              <a:cxnLst/>
              <a:rect l="l" t="t" r="r" b="b"/>
              <a:pathLst>
                <a:path w="4871" h="1535" extrusionOk="0">
                  <a:moveTo>
                    <a:pt x="4870" y="1"/>
                  </a:moveTo>
                  <a:lnTo>
                    <a:pt x="4870" y="1"/>
                  </a:lnTo>
                  <a:cubicBezTo>
                    <a:pt x="4670" y="134"/>
                    <a:pt x="4403" y="234"/>
                    <a:pt x="4136" y="334"/>
                  </a:cubicBezTo>
                  <a:cubicBezTo>
                    <a:pt x="3886" y="401"/>
                    <a:pt x="3628" y="434"/>
                    <a:pt x="3365" y="434"/>
                  </a:cubicBezTo>
                  <a:cubicBezTo>
                    <a:pt x="3102" y="434"/>
                    <a:pt x="2835" y="401"/>
                    <a:pt x="2569" y="334"/>
                  </a:cubicBezTo>
                  <a:cubicBezTo>
                    <a:pt x="2346" y="263"/>
                    <a:pt x="2134" y="233"/>
                    <a:pt x="1933" y="233"/>
                  </a:cubicBezTo>
                  <a:cubicBezTo>
                    <a:pt x="810" y="233"/>
                    <a:pt x="57" y="1178"/>
                    <a:pt x="0" y="1235"/>
                  </a:cubicBezTo>
                  <a:cubicBezTo>
                    <a:pt x="317" y="1011"/>
                    <a:pt x="687" y="902"/>
                    <a:pt x="1056" y="902"/>
                  </a:cubicBezTo>
                  <a:cubicBezTo>
                    <a:pt x="1347" y="902"/>
                    <a:pt x="1637" y="969"/>
                    <a:pt x="1901" y="1101"/>
                  </a:cubicBezTo>
                  <a:cubicBezTo>
                    <a:pt x="2335" y="1335"/>
                    <a:pt x="2802" y="1502"/>
                    <a:pt x="3302" y="1535"/>
                  </a:cubicBezTo>
                  <a:lnTo>
                    <a:pt x="3803" y="1535"/>
                  </a:lnTo>
                  <a:lnTo>
                    <a:pt x="487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8347469" y="3861254"/>
              <a:ext cx="444047" cy="384380"/>
            </a:xfrm>
            <a:custGeom>
              <a:avLst/>
              <a:gdLst/>
              <a:ahLst/>
              <a:cxnLst/>
              <a:rect l="l" t="t" r="r" b="b"/>
              <a:pathLst>
                <a:path w="21850" h="18914" fill="none" extrusionOk="0">
                  <a:moveTo>
                    <a:pt x="21116" y="8406"/>
                  </a:moveTo>
                  <a:lnTo>
                    <a:pt x="17213" y="18914"/>
                  </a:lnTo>
                  <a:lnTo>
                    <a:pt x="0" y="12476"/>
                  </a:lnTo>
                  <a:lnTo>
                    <a:pt x="4637" y="0"/>
                  </a:lnTo>
                  <a:lnTo>
                    <a:pt x="21849" y="6438"/>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8453230" y="3984635"/>
              <a:ext cx="88139" cy="128133"/>
            </a:xfrm>
            <a:custGeom>
              <a:avLst/>
              <a:gdLst/>
              <a:ahLst/>
              <a:cxnLst/>
              <a:rect l="l" t="t" r="r" b="b"/>
              <a:pathLst>
                <a:path w="4337" h="6305" fill="none" extrusionOk="0">
                  <a:moveTo>
                    <a:pt x="4337" y="0"/>
                  </a:moveTo>
                  <a:lnTo>
                    <a:pt x="0" y="2001"/>
                  </a:lnTo>
                  <a:lnTo>
                    <a:pt x="2002" y="630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8588134" y="4019875"/>
              <a:ext cx="87468" cy="128154"/>
            </a:xfrm>
            <a:custGeom>
              <a:avLst/>
              <a:gdLst/>
              <a:ahLst/>
              <a:cxnLst/>
              <a:rect l="l" t="t" r="r" b="b"/>
              <a:pathLst>
                <a:path w="4304" h="6306" fill="none" extrusionOk="0">
                  <a:moveTo>
                    <a:pt x="0" y="6305"/>
                  </a:moveTo>
                  <a:lnTo>
                    <a:pt x="4303" y="4337"/>
                  </a:lnTo>
                  <a:lnTo>
                    <a:pt x="2335"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8525093" y="4007681"/>
              <a:ext cx="78648" cy="117281"/>
            </a:xfrm>
            <a:custGeom>
              <a:avLst/>
              <a:gdLst/>
              <a:ahLst/>
              <a:cxnLst/>
              <a:rect l="l" t="t" r="r" b="b"/>
              <a:pathLst>
                <a:path w="3870" h="5771" fill="none" extrusionOk="0">
                  <a:moveTo>
                    <a:pt x="3869" y="0"/>
                  </a:moveTo>
                  <a:lnTo>
                    <a:pt x="0" y="577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7998340" y="1879675"/>
              <a:ext cx="444047" cy="382368"/>
            </a:xfrm>
            <a:custGeom>
              <a:avLst/>
              <a:gdLst/>
              <a:ahLst/>
              <a:cxnLst/>
              <a:rect l="l" t="t" r="r" b="b"/>
              <a:pathLst>
                <a:path w="21850" h="18815" fill="none" extrusionOk="0">
                  <a:moveTo>
                    <a:pt x="21116" y="8273"/>
                  </a:moveTo>
                  <a:lnTo>
                    <a:pt x="17280" y="18814"/>
                  </a:lnTo>
                  <a:lnTo>
                    <a:pt x="1" y="12510"/>
                  </a:lnTo>
                  <a:lnTo>
                    <a:pt x="4570" y="1"/>
                  </a:lnTo>
                  <a:lnTo>
                    <a:pt x="21849" y="6305"/>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8096643" y="1992224"/>
              <a:ext cx="184406" cy="168128"/>
            </a:xfrm>
            <a:custGeom>
              <a:avLst/>
              <a:gdLst/>
              <a:ahLst/>
              <a:cxnLst/>
              <a:rect l="l" t="t" r="r" b="b"/>
              <a:pathLst>
                <a:path w="9074" h="8273" fill="none" extrusionOk="0">
                  <a:moveTo>
                    <a:pt x="4037" y="3536"/>
                  </a:moveTo>
                  <a:cubicBezTo>
                    <a:pt x="4037" y="3536"/>
                    <a:pt x="3836" y="2335"/>
                    <a:pt x="2102" y="2602"/>
                  </a:cubicBezTo>
                  <a:cubicBezTo>
                    <a:pt x="467" y="2836"/>
                    <a:pt x="0" y="4670"/>
                    <a:pt x="1368" y="5137"/>
                  </a:cubicBezTo>
                  <a:cubicBezTo>
                    <a:pt x="2969" y="5738"/>
                    <a:pt x="4237" y="4370"/>
                    <a:pt x="5771" y="3069"/>
                  </a:cubicBezTo>
                  <a:cubicBezTo>
                    <a:pt x="7406" y="1668"/>
                    <a:pt x="8873" y="167"/>
                    <a:pt x="9073" y="0"/>
                  </a:cubicBezTo>
                  <a:cubicBezTo>
                    <a:pt x="9073" y="0"/>
                    <a:pt x="5404" y="6538"/>
                    <a:pt x="4937" y="7406"/>
                  </a:cubicBezTo>
                  <a:cubicBezTo>
                    <a:pt x="4470" y="8273"/>
                    <a:pt x="5905" y="7973"/>
                    <a:pt x="6138" y="757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8234941" y="2090527"/>
              <a:ext cx="75254" cy="66455"/>
            </a:xfrm>
            <a:custGeom>
              <a:avLst/>
              <a:gdLst/>
              <a:ahLst/>
              <a:cxnLst/>
              <a:rect l="l" t="t" r="r" b="b"/>
              <a:pathLst>
                <a:path w="3703" h="3270" fill="none" extrusionOk="0">
                  <a:moveTo>
                    <a:pt x="3403" y="634"/>
                  </a:moveTo>
                  <a:cubicBezTo>
                    <a:pt x="2469" y="0"/>
                    <a:pt x="1168" y="200"/>
                    <a:pt x="501" y="1101"/>
                  </a:cubicBezTo>
                  <a:cubicBezTo>
                    <a:pt x="0" y="1735"/>
                    <a:pt x="267" y="2368"/>
                    <a:pt x="701" y="2535"/>
                  </a:cubicBezTo>
                  <a:cubicBezTo>
                    <a:pt x="1801" y="2935"/>
                    <a:pt x="2502" y="2435"/>
                    <a:pt x="3703" y="734"/>
                  </a:cubicBezTo>
                  <a:cubicBezTo>
                    <a:pt x="3703" y="734"/>
                    <a:pt x="2068" y="3036"/>
                    <a:pt x="2402" y="3169"/>
                  </a:cubicBezTo>
                  <a:cubicBezTo>
                    <a:pt x="2735" y="3269"/>
                    <a:pt x="3069" y="3169"/>
                    <a:pt x="3336" y="2969"/>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8204436" y="2066789"/>
              <a:ext cx="58305" cy="21704"/>
            </a:xfrm>
            <a:custGeom>
              <a:avLst/>
              <a:gdLst/>
              <a:ahLst/>
              <a:cxnLst/>
              <a:rect l="l" t="t" r="r" b="b"/>
              <a:pathLst>
                <a:path w="2869" h="1068" fill="none" extrusionOk="0">
                  <a:moveTo>
                    <a:pt x="0" y="0"/>
                  </a:moveTo>
                  <a:lnTo>
                    <a:pt x="2869" y="1068"/>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5745616" y="4214448"/>
              <a:ext cx="415575" cy="307784"/>
            </a:xfrm>
            <a:custGeom>
              <a:avLst/>
              <a:gdLst/>
              <a:ahLst/>
              <a:cxnLst/>
              <a:rect l="l" t="t" r="r" b="b"/>
              <a:pathLst>
                <a:path w="20449" h="15145" fill="none" extrusionOk="0">
                  <a:moveTo>
                    <a:pt x="17947" y="15144"/>
                  </a:moveTo>
                  <a:lnTo>
                    <a:pt x="1" y="11208"/>
                  </a:lnTo>
                  <a:lnTo>
                    <a:pt x="2436" y="0"/>
                  </a:lnTo>
                  <a:lnTo>
                    <a:pt x="20449" y="3936"/>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5877818" y="4271393"/>
              <a:ext cx="213549" cy="46782"/>
            </a:xfrm>
            <a:custGeom>
              <a:avLst/>
              <a:gdLst/>
              <a:ahLst/>
              <a:cxnLst/>
              <a:rect l="l" t="t" r="r" b="b"/>
              <a:pathLst>
                <a:path w="10508" h="2302" fill="none" extrusionOk="0">
                  <a:moveTo>
                    <a:pt x="0" y="0"/>
                  </a:moveTo>
                  <a:lnTo>
                    <a:pt x="10508" y="23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5843248" y="4284949"/>
              <a:ext cx="243382" cy="53570"/>
            </a:xfrm>
            <a:custGeom>
              <a:avLst/>
              <a:gdLst/>
              <a:ahLst/>
              <a:cxnLst/>
              <a:rect l="l" t="t" r="r" b="b"/>
              <a:pathLst>
                <a:path w="11976" h="2636" fill="none" extrusionOk="0">
                  <a:moveTo>
                    <a:pt x="0" y="0"/>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5838493" y="4305963"/>
              <a:ext cx="244073" cy="52899"/>
            </a:xfrm>
            <a:custGeom>
              <a:avLst/>
              <a:gdLst/>
              <a:ahLst/>
              <a:cxnLst/>
              <a:rect l="l" t="t" r="r" b="b"/>
              <a:pathLst>
                <a:path w="12010" h="2603" fill="none" extrusionOk="0">
                  <a:moveTo>
                    <a:pt x="1" y="0"/>
                  </a:moveTo>
                  <a:lnTo>
                    <a:pt x="12009"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5834428" y="4326306"/>
              <a:ext cx="243382" cy="52879"/>
            </a:xfrm>
            <a:custGeom>
              <a:avLst/>
              <a:gdLst/>
              <a:ahLst/>
              <a:cxnLst/>
              <a:rect l="l" t="t" r="r" b="b"/>
              <a:pathLst>
                <a:path w="11976" h="2602" fill="none" extrusionOk="0">
                  <a:moveTo>
                    <a:pt x="1" y="0"/>
                  </a:moveTo>
                  <a:lnTo>
                    <a:pt x="11976"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5829693" y="4346629"/>
              <a:ext cx="243382" cy="53590"/>
            </a:xfrm>
            <a:custGeom>
              <a:avLst/>
              <a:gdLst/>
              <a:ahLst/>
              <a:cxnLst/>
              <a:rect l="l" t="t" r="r" b="b"/>
              <a:pathLst>
                <a:path w="11976" h="2637" fill="none" extrusionOk="0">
                  <a:moveTo>
                    <a:pt x="0" y="1"/>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5825608" y="4366972"/>
              <a:ext cx="243403" cy="53570"/>
            </a:xfrm>
            <a:custGeom>
              <a:avLst/>
              <a:gdLst/>
              <a:ahLst/>
              <a:cxnLst/>
              <a:rect l="l" t="t" r="r" b="b"/>
              <a:pathLst>
                <a:path w="11977" h="2636" fill="none" extrusionOk="0">
                  <a:moveTo>
                    <a:pt x="1" y="1"/>
                  </a:moveTo>
                  <a:lnTo>
                    <a:pt x="11976"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820873" y="4387316"/>
              <a:ext cx="243382" cy="53570"/>
            </a:xfrm>
            <a:custGeom>
              <a:avLst/>
              <a:gdLst/>
              <a:ahLst/>
              <a:cxnLst/>
              <a:rect l="l" t="t" r="r" b="b"/>
              <a:pathLst>
                <a:path w="11976" h="2636" fill="none" extrusionOk="0">
                  <a:moveTo>
                    <a:pt x="0" y="0"/>
                  </a:moveTo>
                  <a:lnTo>
                    <a:pt x="11976" y="26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5816808" y="4408330"/>
              <a:ext cx="212878" cy="46112"/>
            </a:xfrm>
            <a:custGeom>
              <a:avLst/>
              <a:gdLst/>
              <a:ahLst/>
              <a:cxnLst/>
              <a:rect l="l" t="t" r="r" b="b"/>
              <a:pathLst>
                <a:path w="10475" h="2269" fill="none" extrusionOk="0">
                  <a:moveTo>
                    <a:pt x="0" y="0"/>
                  </a:moveTo>
                  <a:lnTo>
                    <a:pt x="10474" y="2269"/>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6363883" y="1975275"/>
              <a:ext cx="1706968" cy="848078"/>
            </a:xfrm>
            <a:custGeom>
              <a:avLst/>
              <a:gdLst/>
              <a:ahLst/>
              <a:cxnLst/>
              <a:rect l="l" t="t" r="r" b="b"/>
              <a:pathLst>
                <a:path w="83994" h="41731" extrusionOk="0">
                  <a:moveTo>
                    <a:pt x="0" y="0"/>
                  </a:moveTo>
                  <a:lnTo>
                    <a:pt x="8406" y="41730"/>
                  </a:lnTo>
                  <a:lnTo>
                    <a:pt x="75588" y="41730"/>
                  </a:lnTo>
                  <a:lnTo>
                    <a:pt x="83994"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6240502" y="2003056"/>
              <a:ext cx="1953724" cy="1710382"/>
            </a:xfrm>
            <a:custGeom>
              <a:avLst/>
              <a:gdLst/>
              <a:ahLst/>
              <a:cxnLst/>
              <a:rect l="l" t="t" r="r" b="b"/>
              <a:pathLst>
                <a:path w="96136" h="84162" extrusionOk="0">
                  <a:moveTo>
                    <a:pt x="12376" y="1"/>
                  </a:moveTo>
                  <a:lnTo>
                    <a:pt x="0" y="84161"/>
                  </a:lnTo>
                  <a:lnTo>
                    <a:pt x="96136" y="84161"/>
                  </a:lnTo>
                  <a:lnTo>
                    <a:pt x="8376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6240502" y="2998256"/>
              <a:ext cx="1953724" cy="715210"/>
            </a:xfrm>
            <a:custGeom>
              <a:avLst/>
              <a:gdLst/>
              <a:ahLst/>
              <a:cxnLst/>
              <a:rect l="l" t="t" r="r" b="b"/>
              <a:pathLst>
                <a:path w="96136" h="35193" extrusionOk="0">
                  <a:moveTo>
                    <a:pt x="5204" y="0"/>
                  </a:moveTo>
                  <a:lnTo>
                    <a:pt x="0" y="35192"/>
                  </a:lnTo>
                  <a:lnTo>
                    <a:pt x="96136" y="35192"/>
                  </a:lnTo>
                  <a:lnTo>
                    <a:pt x="90965"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6240502" y="2003056"/>
              <a:ext cx="1953724" cy="1710382"/>
            </a:xfrm>
            <a:custGeom>
              <a:avLst/>
              <a:gdLst/>
              <a:ahLst/>
              <a:cxnLst/>
              <a:rect l="l" t="t" r="r" b="b"/>
              <a:pathLst>
                <a:path w="96136" h="84162" fill="none" extrusionOk="0">
                  <a:moveTo>
                    <a:pt x="12376" y="1"/>
                  </a:moveTo>
                  <a:lnTo>
                    <a:pt x="0" y="84161"/>
                  </a:lnTo>
                  <a:lnTo>
                    <a:pt x="96136" y="84161"/>
                  </a:lnTo>
                  <a:lnTo>
                    <a:pt x="83760"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6312364" y="2003056"/>
              <a:ext cx="1810003" cy="1710382"/>
            </a:xfrm>
            <a:custGeom>
              <a:avLst/>
              <a:gdLst/>
              <a:ahLst/>
              <a:cxnLst/>
              <a:rect l="l" t="t" r="r" b="b"/>
              <a:pathLst>
                <a:path w="89064" h="84162" extrusionOk="0">
                  <a:moveTo>
                    <a:pt x="11475" y="1"/>
                  </a:moveTo>
                  <a:lnTo>
                    <a:pt x="0" y="84161"/>
                  </a:lnTo>
                  <a:lnTo>
                    <a:pt x="89064" y="84161"/>
                  </a:lnTo>
                  <a:lnTo>
                    <a:pt x="77589"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6660131" y="2097924"/>
              <a:ext cx="1114486" cy="591202"/>
            </a:xfrm>
            <a:custGeom>
              <a:avLst/>
              <a:gdLst/>
              <a:ahLst/>
              <a:cxnLst/>
              <a:rect l="l" t="t" r="r" b="b"/>
              <a:pathLst>
                <a:path w="54840" h="29091" extrusionOk="0">
                  <a:moveTo>
                    <a:pt x="16423" y="1"/>
                  </a:moveTo>
                  <a:cubicBezTo>
                    <a:pt x="16397" y="1"/>
                    <a:pt x="16372" y="1"/>
                    <a:pt x="16346" y="3"/>
                  </a:cubicBezTo>
                  <a:lnTo>
                    <a:pt x="8206" y="3"/>
                  </a:lnTo>
                  <a:cubicBezTo>
                    <a:pt x="7739" y="3"/>
                    <a:pt x="7372" y="370"/>
                    <a:pt x="7372" y="837"/>
                  </a:cubicBezTo>
                  <a:lnTo>
                    <a:pt x="7372" y="1771"/>
                  </a:lnTo>
                  <a:lnTo>
                    <a:pt x="901" y="1771"/>
                  </a:lnTo>
                  <a:cubicBezTo>
                    <a:pt x="401" y="1771"/>
                    <a:pt x="1" y="2205"/>
                    <a:pt x="101" y="2705"/>
                  </a:cubicBezTo>
                  <a:lnTo>
                    <a:pt x="5404" y="29090"/>
                  </a:lnTo>
                  <a:lnTo>
                    <a:pt x="49436" y="29090"/>
                  </a:lnTo>
                  <a:lnTo>
                    <a:pt x="54740" y="2705"/>
                  </a:lnTo>
                  <a:cubicBezTo>
                    <a:pt x="54840" y="2205"/>
                    <a:pt x="54473" y="1738"/>
                    <a:pt x="53939" y="1738"/>
                  </a:cubicBezTo>
                  <a:lnTo>
                    <a:pt x="18047" y="1738"/>
                  </a:lnTo>
                  <a:lnTo>
                    <a:pt x="17646" y="837"/>
                  </a:lnTo>
                  <a:cubicBezTo>
                    <a:pt x="17424" y="328"/>
                    <a:pt x="16958" y="1"/>
                    <a:pt x="1642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6649279" y="2154910"/>
              <a:ext cx="1136861" cy="567425"/>
            </a:xfrm>
            <a:custGeom>
              <a:avLst/>
              <a:gdLst/>
              <a:ahLst/>
              <a:cxnLst/>
              <a:rect l="l" t="t" r="r" b="b"/>
              <a:pathLst>
                <a:path w="55941" h="27921" extrusionOk="0">
                  <a:moveTo>
                    <a:pt x="868" y="1"/>
                  </a:moveTo>
                  <a:cubicBezTo>
                    <a:pt x="368" y="34"/>
                    <a:pt x="1" y="468"/>
                    <a:pt x="101" y="968"/>
                  </a:cubicBezTo>
                  <a:lnTo>
                    <a:pt x="434" y="2670"/>
                  </a:lnTo>
                  <a:lnTo>
                    <a:pt x="5238" y="26653"/>
                  </a:lnTo>
                  <a:cubicBezTo>
                    <a:pt x="5371" y="27387"/>
                    <a:pt x="6005" y="27921"/>
                    <a:pt x="6739" y="27921"/>
                  </a:cubicBezTo>
                  <a:lnTo>
                    <a:pt x="49169" y="27921"/>
                  </a:lnTo>
                  <a:cubicBezTo>
                    <a:pt x="49903" y="27921"/>
                    <a:pt x="50537" y="27387"/>
                    <a:pt x="50670" y="26653"/>
                  </a:cubicBezTo>
                  <a:lnTo>
                    <a:pt x="55374" y="3237"/>
                  </a:lnTo>
                  <a:lnTo>
                    <a:pt x="55841" y="968"/>
                  </a:lnTo>
                  <a:cubicBezTo>
                    <a:pt x="55941" y="468"/>
                    <a:pt x="55574" y="1"/>
                    <a:pt x="55073"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6658099" y="2209152"/>
              <a:ext cx="1116518" cy="513184"/>
            </a:xfrm>
            <a:custGeom>
              <a:avLst/>
              <a:gdLst/>
              <a:ahLst/>
              <a:cxnLst/>
              <a:rect l="l" t="t" r="r" b="b"/>
              <a:pathLst>
                <a:path w="54940" h="25252" extrusionOk="0">
                  <a:moveTo>
                    <a:pt x="0" y="1"/>
                  </a:moveTo>
                  <a:lnTo>
                    <a:pt x="4804" y="23984"/>
                  </a:lnTo>
                  <a:cubicBezTo>
                    <a:pt x="4937" y="24718"/>
                    <a:pt x="5571" y="25252"/>
                    <a:pt x="6305" y="25252"/>
                  </a:cubicBezTo>
                  <a:lnTo>
                    <a:pt x="48735" y="25252"/>
                  </a:lnTo>
                  <a:cubicBezTo>
                    <a:pt x="49469" y="25252"/>
                    <a:pt x="50103" y="24718"/>
                    <a:pt x="50236" y="23984"/>
                  </a:cubicBezTo>
                  <a:lnTo>
                    <a:pt x="54940" y="568"/>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6649279" y="2154910"/>
              <a:ext cx="1136861" cy="567425"/>
            </a:xfrm>
            <a:custGeom>
              <a:avLst/>
              <a:gdLst/>
              <a:ahLst/>
              <a:cxnLst/>
              <a:rect l="l" t="t" r="r" b="b"/>
              <a:pathLst>
                <a:path w="55941" h="27921" fill="none" extrusionOk="0">
                  <a:moveTo>
                    <a:pt x="55841" y="968"/>
                  </a:moveTo>
                  <a:lnTo>
                    <a:pt x="55374" y="3237"/>
                  </a:lnTo>
                  <a:lnTo>
                    <a:pt x="50670" y="26653"/>
                  </a:lnTo>
                  <a:cubicBezTo>
                    <a:pt x="50537" y="27387"/>
                    <a:pt x="49903" y="27921"/>
                    <a:pt x="49169" y="27921"/>
                  </a:cubicBezTo>
                  <a:lnTo>
                    <a:pt x="6739" y="27921"/>
                  </a:lnTo>
                  <a:cubicBezTo>
                    <a:pt x="6005" y="27921"/>
                    <a:pt x="5371" y="27387"/>
                    <a:pt x="5238" y="26653"/>
                  </a:cubicBezTo>
                  <a:lnTo>
                    <a:pt x="434" y="2670"/>
                  </a:lnTo>
                  <a:lnTo>
                    <a:pt x="101" y="968"/>
                  </a:lnTo>
                  <a:cubicBezTo>
                    <a:pt x="1" y="468"/>
                    <a:pt x="368" y="34"/>
                    <a:pt x="868" y="1"/>
                  </a:cubicBezTo>
                  <a:lnTo>
                    <a:pt x="55073" y="1"/>
                  </a:lnTo>
                  <a:cubicBezTo>
                    <a:pt x="55574" y="1"/>
                    <a:pt x="55941" y="468"/>
                    <a:pt x="55841"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6647247" y="2221346"/>
              <a:ext cx="1140255" cy="589129"/>
            </a:xfrm>
            <a:custGeom>
              <a:avLst/>
              <a:gdLst/>
              <a:ahLst/>
              <a:cxnLst/>
              <a:rect l="l" t="t" r="r" b="b"/>
              <a:pathLst>
                <a:path w="56108" h="28989" extrusionOk="0">
                  <a:moveTo>
                    <a:pt x="8373" y="1"/>
                  </a:moveTo>
                  <a:cubicBezTo>
                    <a:pt x="7940" y="1"/>
                    <a:pt x="7539" y="368"/>
                    <a:pt x="7539" y="835"/>
                  </a:cubicBezTo>
                  <a:lnTo>
                    <a:pt x="7539" y="1769"/>
                  </a:lnTo>
                  <a:lnTo>
                    <a:pt x="868" y="1769"/>
                  </a:lnTo>
                  <a:cubicBezTo>
                    <a:pt x="368" y="1769"/>
                    <a:pt x="1" y="2203"/>
                    <a:pt x="101" y="2703"/>
                  </a:cubicBezTo>
                  <a:lnTo>
                    <a:pt x="5505" y="28988"/>
                  </a:lnTo>
                  <a:lnTo>
                    <a:pt x="50570" y="28988"/>
                  </a:lnTo>
                  <a:lnTo>
                    <a:pt x="56007" y="2703"/>
                  </a:lnTo>
                  <a:cubicBezTo>
                    <a:pt x="56107" y="2203"/>
                    <a:pt x="55741" y="1736"/>
                    <a:pt x="55240" y="1736"/>
                  </a:cubicBezTo>
                  <a:lnTo>
                    <a:pt x="18481" y="1736"/>
                  </a:lnTo>
                  <a:lnTo>
                    <a:pt x="18047" y="835"/>
                  </a:lnTo>
                  <a:cubicBezTo>
                    <a:pt x="17813" y="301"/>
                    <a:pt x="17280" y="1"/>
                    <a:pt x="1671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6635114" y="2280303"/>
              <a:ext cx="1164520" cy="565413"/>
            </a:xfrm>
            <a:custGeom>
              <a:avLst/>
              <a:gdLst/>
              <a:ahLst/>
              <a:cxnLst/>
              <a:rect l="l" t="t" r="r" b="b"/>
              <a:pathLst>
                <a:path w="57302" h="27822" extrusionOk="0">
                  <a:moveTo>
                    <a:pt x="847" y="0"/>
                  </a:moveTo>
                  <a:cubicBezTo>
                    <a:pt x="371" y="0"/>
                    <a:pt x="1" y="453"/>
                    <a:pt x="97" y="936"/>
                  </a:cubicBezTo>
                  <a:lnTo>
                    <a:pt x="531" y="3071"/>
                  </a:lnTo>
                  <a:lnTo>
                    <a:pt x="5401" y="26554"/>
                  </a:lnTo>
                  <a:cubicBezTo>
                    <a:pt x="5535" y="27288"/>
                    <a:pt x="6202" y="27822"/>
                    <a:pt x="6936" y="27822"/>
                  </a:cubicBezTo>
                  <a:lnTo>
                    <a:pt x="50367" y="27822"/>
                  </a:lnTo>
                  <a:cubicBezTo>
                    <a:pt x="51100" y="27822"/>
                    <a:pt x="51768" y="27288"/>
                    <a:pt x="51901" y="26554"/>
                  </a:cubicBezTo>
                  <a:lnTo>
                    <a:pt x="56738" y="3171"/>
                  </a:lnTo>
                  <a:lnTo>
                    <a:pt x="57205" y="936"/>
                  </a:lnTo>
                  <a:cubicBezTo>
                    <a:pt x="57302" y="453"/>
                    <a:pt x="56931" y="0"/>
                    <a:pt x="56455" y="0"/>
                  </a:cubicBezTo>
                  <a:cubicBezTo>
                    <a:pt x="56438" y="0"/>
                    <a:pt x="56421" y="1"/>
                    <a:pt x="56404" y="2"/>
                  </a:cubicBezTo>
                  <a:lnTo>
                    <a:pt x="898" y="2"/>
                  </a:lnTo>
                  <a:cubicBezTo>
                    <a:pt x="881" y="1"/>
                    <a:pt x="864" y="0"/>
                    <a:pt x="84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6645905" y="2342695"/>
              <a:ext cx="1142267" cy="503023"/>
            </a:xfrm>
            <a:custGeom>
              <a:avLst/>
              <a:gdLst/>
              <a:ahLst/>
              <a:cxnLst/>
              <a:rect l="l" t="t" r="r" b="b"/>
              <a:pathLst>
                <a:path w="56207" h="24752" extrusionOk="0">
                  <a:moveTo>
                    <a:pt x="0" y="1"/>
                  </a:moveTo>
                  <a:lnTo>
                    <a:pt x="4870" y="23484"/>
                  </a:lnTo>
                  <a:cubicBezTo>
                    <a:pt x="5004" y="24218"/>
                    <a:pt x="5671" y="24752"/>
                    <a:pt x="6405" y="24752"/>
                  </a:cubicBezTo>
                  <a:lnTo>
                    <a:pt x="49836" y="24752"/>
                  </a:lnTo>
                  <a:cubicBezTo>
                    <a:pt x="50569" y="24752"/>
                    <a:pt x="51237" y="24218"/>
                    <a:pt x="51370" y="23484"/>
                  </a:cubicBezTo>
                  <a:lnTo>
                    <a:pt x="56207" y="101"/>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635053" y="2279653"/>
              <a:ext cx="1164642" cy="566063"/>
            </a:xfrm>
            <a:custGeom>
              <a:avLst/>
              <a:gdLst/>
              <a:ahLst/>
              <a:cxnLst/>
              <a:rect l="l" t="t" r="r" b="b"/>
              <a:pathLst>
                <a:path w="57308" h="27854" fill="none" extrusionOk="0">
                  <a:moveTo>
                    <a:pt x="57208" y="968"/>
                  </a:moveTo>
                  <a:lnTo>
                    <a:pt x="56741" y="3203"/>
                  </a:lnTo>
                  <a:lnTo>
                    <a:pt x="51904" y="26586"/>
                  </a:lnTo>
                  <a:cubicBezTo>
                    <a:pt x="51771" y="27320"/>
                    <a:pt x="51103" y="27854"/>
                    <a:pt x="50370" y="27854"/>
                  </a:cubicBezTo>
                  <a:lnTo>
                    <a:pt x="6939" y="27854"/>
                  </a:lnTo>
                  <a:cubicBezTo>
                    <a:pt x="6205" y="27854"/>
                    <a:pt x="5538" y="27320"/>
                    <a:pt x="5404" y="26586"/>
                  </a:cubicBezTo>
                  <a:lnTo>
                    <a:pt x="534" y="3103"/>
                  </a:lnTo>
                  <a:lnTo>
                    <a:pt x="100" y="968"/>
                  </a:lnTo>
                  <a:cubicBezTo>
                    <a:pt x="0" y="468"/>
                    <a:pt x="401" y="1"/>
                    <a:pt x="901" y="34"/>
                  </a:cubicBezTo>
                  <a:lnTo>
                    <a:pt x="56407" y="34"/>
                  </a:lnTo>
                  <a:cubicBezTo>
                    <a:pt x="56908" y="1"/>
                    <a:pt x="57308" y="468"/>
                    <a:pt x="57208"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6633752" y="2344707"/>
              <a:ext cx="1167304" cy="587788"/>
            </a:xfrm>
            <a:custGeom>
              <a:avLst/>
              <a:gdLst/>
              <a:ahLst/>
              <a:cxnLst/>
              <a:rect l="l" t="t" r="r" b="b"/>
              <a:pathLst>
                <a:path w="57439" h="28923" extrusionOk="0">
                  <a:moveTo>
                    <a:pt x="8516" y="0"/>
                  </a:moveTo>
                  <a:cubicBezTo>
                    <a:pt x="8075" y="0"/>
                    <a:pt x="7736" y="387"/>
                    <a:pt x="7736" y="836"/>
                  </a:cubicBezTo>
                  <a:lnTo>
                    <a:pt x="7736" y="1770"/>
                  </a:lnTo>
                  <a:lnTo>
                    <a:pt x="932" y="1770"/>
                  </a:lnTo>
                  <a:cubicBezTo>
                    <a:pt x="914" y="1769"/>
                    <a:pt x="896" y="1768"/>
                    <a:pt x="878" y="1768"/>
                  </a:cubicBezTo>
                  <a:cubicBezTo>
                    <a:pt x="371" y="1768"/>
                    <a:pt x="1" y="2220"/>
                    <a:pt x="98" y="2704"/>
                  </a:cubicBezTo>
                  <a:lnTo>
                    <a:pt x="5668" y="28923"/>
                  </a:lnTo>
                  <a:lnTo>
                    <a:pt x="51768" y="28923"/>
                  </a:lnTo>
                  <a:lnTo>
                    <a:pt x="57339" y="2704"/>
                  </a:lnTo>
                  <a:cubicBezTo>
                    <a:pt x="57439" y="2204"/>
                    <a:pt x="57038" y="1737"/>
                    <a:pt x="56538" y="1737"/>
                  </a:cubicBezTo>
                  <a:lnTo>
                    <a:pt x="18911" y="1737"/>
                  </a:lnTo>
                  <a:lnTo>
                    <a:pt x="18477" y="836"/>
                  </a:lnTo>
                  <a:cubicBezTo>
                    <a:pt x="18244" y="302"/>
                    <a:pt x="17710" y="2"/>
                    <a:pt x="17143" y="2"/>
                  </a:cubicBezTo>
                  <a:lnTo>
                    <a:pt x="8570" y="2"/>
                  </a:lnTo>
                  <a:cubicBezTo>
                    <a:pt x="8552" y="1"/>
                    <a:pt x="8534" y="0"/>
                    <a:pt x="851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6621558" y="2405046"/>
              <a:ext cx="1191630" cy="564051"/>
            </a:xfrm>
            <a:custGeom>
              <a:avLst/>
              <a:gdLst/>
              <a:ahLst/>
              <a:cxnLst/>
              <a:rect l="l" t="t" r="r" b="b"/>
              <a:pathLst>
                <a:path w="58636" h="27755" extrusionOk="0">
                  <a:moveTo>
                    <a:pt x="847" y="0"/>
                  </a:moveTo>
                  <a:cubicBezTo>
                    <a:pt x="371" y="0"/>
                    <a:pt x="1" y="452"/>
                    <a:pt x="97" y="936"/>
                  </a:cubicBezTo>
                  <a:lnTo>
                    <a:pt x="5534" y="26487"/>
                  </a:lnTo>
                  <a:cubicBezTo>
                    <a:pt x="5668" y="27221"/>
                    <a:pt x="6335" y="27755"/>
                    <a:pt x="7102" y="27755"/>
                  </a:cubicBezTo>
                  <a:lnTo>
                    <a:pt x="51534" y="27755"/>
                  </a:lnTo>
                  <a:cubicBezTo>
                    <a:pt x="52301" y="27755"/>
                    <a:pt x="52968" y="27221"/>
                    <a:pt x="53135" y="26487"/>
                  </a:cubicBezTo>
                  <a:lnTo>
                    <a:pt x="58539" y="936"/>
                  </a:lnTo>
                  <a:cubicBezTo>
                    <a:pt x="58636" y="452"/>
                    <a:pt x="58265" y="0"/>
                    <a:pt x="57789" y="0"/>
                  </a:cubicBezTo>
                  <a:cubicBezTo>
                    <a:pt x="57772" y="0"/>
                    <a:pt x="57755" y="1"/>
                    <a:pt x="57738" y="2"/>
                  </a:cubicBezTo>
                  <a:lnTo>
                    <a:pt x="898" y="2"/>
                  </a:lnTo>
                  <a:cubicBezTo>
                    <a:pt x="881" y="1"/>
                    <a:pt x="864" y="0"/>
                    <a:pt x="847"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6620867" y="2442989"/>
              <a:ext cx="1193683" cy="585776"/>
            </a:xfrm>
            <a:custGeom>
              <a:avLst/>
              <a:gdLst/>
              <a:ahLst/>
              <a:cxnLst/>
              <a:rect l="l" t="t" r="r" b="b"/>
              <a:pathLst>
                <a:path w="58737" h="28824" extrusionOk="0">
                  <a:moveTo>
                    <a:pt x="17588" y="0"/>
                  </a:moveTo>
                  <a:cubicBezTo>
                    <a:pt x="17562" y="0"/>
                    <a:pt x="17536" y="1"/>
                    <a:pt x="17510" y="3"/>
                  </a:cubicBezTo>
                  <a:lnTo>
                    <a:pt x="8737" y="3"/>
                  </a:lnTo>
                  <a:cubicBezTo>
                    <a:pt x="8718" y="1"/>
                    <a:pt x="8698" y="1"/>
                    <a:pt x="8679" y="1"/>
                  </a:cubicBezTo>
                  <a:cubicBezTo>
                    <a:pt x="8237" y="1"/>
                    <a:pt x="7870" y="357"/>
                    <a:pt x="7870" y="837"/>
                  </a:cubicBezTo>
                  <a:lnTo>
                    <a:pt x="7870" y="1771"/>
                  </a:lnTo>
                  <a:lnTo>
                    <a:pt x="898" y="1771"/>
                  </a:lnTo>
                  <a:cubicBezTo>
                    <a:pt x="880" y="1769"/>
                    <a:pt x="862" y="1769"/>
                    <a:pt x="844" y="1769"/>
                  </a:cubicBezTo>
                  <a:cubicBezTo>
                    <a:pt x="370" y="1769"/>
                    <a:pt x="0" y="2190"/>
                    <a:pt x="65" y="2705"/>
                  </a:cubicBezTo>
                  <a:lnTo>
                    <a:pt x="5769" y="28823"/>
                  </a:lnTo>
                  <a:lnTo>
                    <a:pt x="52936" y="28823"/>
                  </a:lnTo>
                  <a:lnTo>
                    <a:pt x="58640" y="2705"/>
                  </a:lnTo>
                  <a:cubicBezTo>
                    <a:pt x="58736" y="2189"/>
                    <a:pt x="58335" y="1736"/>
                    <a:pt x="57856" y="1736"/>
                  </a:cubicBezTo>
                  <a:cubicBezTo>
                    <a:pt x="57840" y="1736"/>
                    <a:pt x="57823" y="1736"/>
                    <a:pt x="57806" y="1737"/>
                  </a:cubicBezTo>
                  <a:lnTo>
                    <a:pt x="19312" y="1737"/>
                  </a:lnTo>
                  <a:lnTo>
                    <a:pt x="18878" y="837"/>
                  </a:lnTo>
                  <a:cubicBezTo>
                    <a:pt x="18623" y="327"/>
                    <a:pt x="18126" y="0"/>
                    <a:pt x="17588"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6608003" y="2504690"/>
              <a:ext cx="1218090" cy="561389"/>
            </a:xfrm>
            <a:custGeom>
              <a:avLst/>
              <a:gdLst/>
              <a:ahLst/>
              <a:cxnLst/>
              <a:rect l="l" t="t" r="r" b="b"/>
              <a:pathLst>
                <a:path w="59938" h="27624" extrusionOk="0">
                  <a:moveTo>
                    <a:pt x="877" y="1"/>
                  </a:moveTo>
                  <a:cubicBezTo>
                    <a:pt x="371" y="1"/>
                    <a:pt x="0" y="453"/>
                    <a:pt x="97" y="936"/>
                  </a:cubicBezTo>
                  <a:lnTo>
                    <a:pt x="5634" y="26421"/>
                  </a:lnTo>
                  <a:cubicBezTo>
                    <a:pt x="5796" y="27132"/>
                    <a:pt x="6458" y="27624"/>
                    <a:pt x="7197" y="27624"/>
                  </a:cubicBezTo>
                  <a:cubicBezTo>
                    <a:pt x="7221" y="27624"/>
                    <a:pt x="7245" y="27623"/>
                    <a:pt x="7269" y="27622"/>
                  </a:cubicBezTo>
                  <a:lnTo>
                    <a:pt x="52701" y="27622"/>
                  </a:lnTo>
                  <a:cubicBezTo>
                    <a:pt x="52726" y="27623"/>
                    <a:pt x="52750" y="27624"/>
                    <a:pt x="52774" y="27624"/>
                  </a:cubicBezTo>
                  <a:cubicBezTo>
                    <a:pt x="53510" y="27624"/>
                    <a:pt x="54142" y="27132"/>
                    <a:pt x="54336" y="26421"/>
                  </a:cubicBezTo>
                  <a:lnTo>
                    <a:pt x="59873" y="936"/>
                  </a:lnTo>
                  <a:cubicBezTo>
                    <a:pt x="59938" y="453"/>
                    <a:pt x="59566" y="1"/>
                    <a:pt x="59090" y="1"/>
                  </a:cubicBezTo>
                  <a:cubicBezTo>
                    <a:pt x="59073" y="1"/>
                    <a:pt x="59056" y="1"/>
                    <a:pt x="59039" y="2"/>
                  </a:cubicBezTo>
                  <a:lnTo>
                    <a:pt x="931" y="2"/>
                  </a:lnTo>
                  <a:cubicBezTo>
                    <a:pt x="913" y="1"/>
                    <a:pt x="895" y="1"/>
                    <a:pt x="87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6608613" y="2540662"/>
              <a:ext cx="1218151" cy="584373"/>
            </a:xfrm>
            <a:custGeom>
              <a:avLst/>
              <a:gdLst/>
              <a:ahLst/>
              <a:cxnLst/>
              <a:rect l="l" t="t" r="r" b="b"/>
              <a:pathLst>
                <a:path w="59941" h="28755" extrusionOk="0">
                  <a:moveTo>
                    <a:pt x="8907" y="0"/>
                  </a:moveTo>
                  <a:cubicBezTo>
                    <a:pt x="8440" y="0"/>
                    <a:pt x="8039" y="334"/>
                    <a:pt x="8006" y="834"/>
                  </a:cubicBezTo>
                  <a:lnTo>
                    <a:pt x="8006" y="1735"/>
                  </a:lnTo>
                  <a:lnTo>
                    <a:pt x="868" y="1735"/>
                  </a:lnTo>
                  <a:cubicBezTo>
                    <a:pt x="367" y="1735"/>
                    <a:pt x="0" y="2168"/>
                    <a:pt x="34" y="2669"/>
                  </a:cubicBezTo>
                  <a:lnTo>
                    <a:pt x="5871" y="28754"/>
                  </a:lnTo>
                  <a:lnTo>
                    <a:pt x="54072" y="28754"/>
                  </a:lnTo>
                  <a:lnTo>
                    <a:pt x="59876" y="2669"/>
                  </a:lnTo>
                  <a:cubicBezTo>
                    <a:pt x="59941" y="2187"/>
                    <a:pt x="59571" y="1766"/>
                    <a:pt x="59097" y="1766"/>
                  </a:cubicBezTo>
                  <a:cubicBezTo>
                    <a:pt x="59079" y="1766"/>
                    <a:pt x="59061" y="1767"/>
                    <a:pt x="59043" y="1768"/>
                  </a:cubicBezTo>
                  <a:lnTo>
                    <a:pt x="19681" y="1768"/>
                  </a:lnTo>
                  <a:lnTo>
                    <a:pt x="19247" y="834"/>
                  </a:lnTo>
                  <a:cubicBezTo>
                    <a:pt x="18981" y="334"/>
                    <a:pt x="18414" y="0"/>
                    <a:pt x="1784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6595098" y="2604253"/>
              <a:ext cx="1245139" cy="560129"/>
            </a:xfrm>
            <a:custGeom>
              <a:avLst/>
              <a:gdLst/>
              <a:ahLst/>
              <a:cxnLst/>
              <a:rect l="l" t="t" r="r" b="b"/>
              <a:pathLst>
                <a:path w="61269" h="27562" extrusionOk="0">
                  <a:moveTo>
                    <a:pt x="60437" y="0"/>
                  </a:moveTo>
                  <a:cubicBezTo>
                    <a:pt x="60405" y="0"/>
                    <a:pt x="60374" y="2"/>
                    <a:pt x="60341" y="7"/>
                  </a:cubicBezTo>
                  <a:lnTo>
                    <a:pt x="899" y="7"/>
                  </a:lnTo>
                  <a:cubicBezTo>
                    <a:pt x="881" y="6"/>
                    <a:pt x="863" y="5"/>
                    <a:pt x="845" y="5"/>
                  </a:cubicBezTo>
                  <a:cubicBezTo>
                    <a:pt x="370" y="5"/>
                    <a:pt x="1" y="426"/>
                    <a:pt x="65" y="941"/>
                  </a:cubicBezTo>
                  <a:lnTo>
                    <a:pt x="1466" y="7179"/>
                  </a:lnTo>
                  <a:lnTo>
                    <a:pt x="5736" y="26326"/>
                  </a:lnTo>
                  <a:cubicBezTo>
                    <a:pt x="5930" y="27038"/>
                    <a:pt x="6595" y="27561"/>
                    <a:pt x="7335" y="27561"/>
                  </a:cubicBezTo>
                  <a:cubicBezTo>
                    <a:pt x="7358" y="27561"/>
                    <a:pt x="7381" y="27561"/>
                    <a:pt x="7404" y="27560"/>
                  </a:cubicBezTo>
                  <a:lnTo>
                    <a:pt x="53870" y="27560"/>
                  </a:lnTo>
                  <a:cubicBezTo>
                    <a:pt x="53893" y="27561"/>
                    <a:pt x="53916" y="27561"/>
                    <a:pt x="53938" y="27561"/>
                  </a:cubicBezTo>
                  <a:cubicBezTo>
                    <a:pt x="54677" y="27561"/>
                    <a:pt x="55311" y="27038"/>
                    <a:pt x="55538" y="26326"/>
                  </a:cubicBezTo>
                  <a:lnTo>
                    <a:pt x="57606" y="16952"/>
                  </a:lnTo>
                  <a:lnTo>
                    <a:pt x="61175" y="941"/>
                  </a:lnTo>
                  <a:cubicBezTo>
                    <a:pt x="61269" y="441"/>
                    <a:pt x="60895" y="0"/>
                    <a:pt x="6043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6624871" y="2750132"/>
              <a:ext cx="1140946" cy="414254"/>
            </a:xfrm>
            <a:custGeom>
              <a:avLst/>
              <a:gdLst/>
              <a:ahLst/>
              <a:cxnLst/>
              <a:rect l="l" t="t" r="r" b="b"/>
              <a:pathLst>
                <a:path w="56142" h="20384" extrusionOk="0">
                  <a:moveTo>
                    <a:pt x="1" y="1"/>
                  </a:moveTo>
                  <a:lnTo>
                    <a:pt x="4271" y="19148"/>
                  </a:lnTo>
                  <a:cubicBezTo>
                    <a:pt x="4465" y="19860"/>
                    <a:pt x="5099" y="20383"/>
                    <a:pt x="5868" y="20383"/>
                  </a:cubicBezTo>
                  <a:cubicBezTo>
                    <a:pt x="5891" y="20383"/>
                    <a:pt x="5915" y="20383"/>
                    <a:pt x="5939" y="20382"/>
                  </a:cubicBezTo>
                  <a:lnTo>
                    <a:pt x="52405" y="20382"/>
                  </a:lnTo>
                  <a:cubicBezTo>
                    <a:pt x="52428" y="20383"/>
                    <a:pt x="52451" y="20383"/>
                    <a:pt x="52473" y="20383"/>
                  </a:cubicBezTo>
                  <a:cubicBezTo>
                    <a:pt x="53212" y="20383"/>
                    <a:pt x="53846" y="19860"/>
                    <a:pt x="54073" y="19148"/>
                  </a:cubicBezTo>
                  <a:lnTo>
                    <a:pt x="56141" y="9741"/>
                  </a:lnTo>
                  <a:lnTo>
                    <a:pt x="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6595057" y="2603033"/>
              <a:ext cx="1245322" cy="561998"/>
            </a:xfrm>
            <a:custGeom>
              <a:avLst/>
              <a:gdLst/>
              <a:ahLst/>
              <a:cxnLst/>
              <a:rect l="l" t="t" r="r" b="b"/>
              <a:pathLst>
                <a:path w="61278" h="27654" fill="none" extrusionOk="0">
                  <a:moveTo>
                    <a:pt x="60343" y="67"/>
                  </a:moveTo>
                  <a:lnTo>
                    <a:pt x="901" y="67"/>
                  </a:lnTo>
                  <a:cubicBezTo>
                    <a:pt x="401" y="33"/>
                    <a:pt x="0" y="467"/>
                    <a:pt x="67" y="1001"/>
                  </a:cubicBezTo>
                  <a:lnTo>
                    <a:pt x="1468" y="7239"/>
                  </a:lnTo>
                  <a:lnTo>
                    <a:pt x="5738" y="26386"/>
                  </a:lnTo>
                  <a:cubicBezTo>
                    <a:pt x="5938" y="27119"/>
                    <a:pt x="6638" y="27653"/>
                    <a:pt x="7406" y="27620"/>
                  </a:cubicBezTo>
                  <a:lnTo>
                    <a:pt x="53872" y="27620"/>
                  </a:lnTo>
                  <a:cubicBezTo>
                    <a:pt x="54639" y="27653"/>
                    <a:pt x="55306" y="27119"/>
                    <a:pt x="55540" y="26386"/>
                  </a:cubicBezTo>
                  <a:lnTo>
                    <a:pt x="57608" y="17012"/>
                  </a:lnTo>
                  <a:lnTo>
                    <a:pt x="61177" y="1001"/>
                  </a:lnTo>
                  <a:cubicBezTo>
                    <a:pt x="61277" y="467"/>
                    <a:pt x="60844" y="0"/>
                    <a:pt x="60343" y="6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6542177" y="3142610"/>
              <a:ext cx="1325942" cy="595266"/>
            </a:xfrm>
            <a:custGeom>
              <a:avLst/>
              <a:gdLst/>
              <a:ahLst/>
              <a:cxnLst/>
              <a:rect l="l" t="t" r="r" b="b"/>
              <a:pathLst>
                <a:path w="65245" h="29291" extrusionOk="0">
                  <a:moveTo>
                    <a:pt x="64274" y="1"/>
                  </a:moveTo>
                  <a:cubicBezTo>
                    <a:pt x="64254" y="1"/>
                    <a:pt x="64234" y="1"/>
                    <a:pt x="64213" y="2"/>
                  </a:cubicBezTo>
                  <a:lnTo>
                    <a:pt x="21449" y="1970"/>
                  </a:lnTo>
                  <a:lnTo>
                    <a:pt x="20915" y="1103"/>
                  </a:lnTo>
                  <a:cubicBezTo>
                    <a:pt x="20600" y="599"/>
                    <a:pt x="20047" y="333"/>
                    <a:pt x="19453" y="333"/>
                  </a:cubicBezTo>
                  <a:cubicBezTo>
                    <a:pt x="19418" y="333"/>
                    <a:pt x="19383" y="334"/>
                    <a:pt x="19348" y="336"/>
                  </a:cubicBezTo>
                  <a:lnTo>
                    <a:pt x="9641" y="770"/>
                  </a:lnTo>
                  <a:cubicBezTo>
                    <a:pt x="9174" y="770"/>
                    <a:pt x="8740" y="1137"/>
                    <a:pt x="8707" y="1604"/>
                  </a:cubicBezTo>
                  <a:lnTo>
                    <a:pt x="8740" y="2538"/>
                  </a:lnTo>
                  <a:lnTo>
                    <a:pt x="1001" y="2904"/>
                  </a:lnTo>
                  <a:cubicBezTo>
                    <a:pt x="434" y="2904"/>
                    <a:pt x="0" y="3371"/>
                    <a:pt x="134" y="3838"/>
                  </a:cubicBezTo>
                  <a:lnTo>
                    <a:pt x="7639" y="29290"/>
                  </a:lnTo>
                  <a:lnTo>
                    <a:pt x="60043" y="26888"/>
                  </a:lnTo>
                  <a:lnTo>
                    <a:pt x="65180" y="870"/>
                  </a:lnTo>
                  <a:cubicBezTo>
                    <a:pt x="65245" y="420"/>
                    <a:pt x="64813" y="1"/>
                    <a:pt x="6427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6529963" y="3175838"/>
              <a:ext cx="1353722" cy="606362"/>
            </a:xfrm>
            <a:custGeom>
              <a:avLst/>
              <a:gdLst/>
              <a:ahLst/>
              <a:cxnLst/>
              <a:rect l="l" t="t" r="r" b="b"/>
              <a:pathLst>
                <a:path w="66612" h="29837" extrusionOk="0">
                  <a:moveTo>
                    <a:pt x="65613" y="0"/>
                  </a:moveTo>
                  <a:cubicBezTo>
                    <a:pt x="65591" y="0"/>
                    <a:pt x="65570" y="1"/>
                    <a:pt x="65548" y="2"/>
                  </a:cubicBezTo>
                  <a:lnTo>
                    <a:pt x="1002" y="2971"/>
                  </a:lnTo>
                  <a:cubicBezTo>
                    <a:pt x="435" y="2971"/>
                    <a:pt x="1" y="3438"/>
                    <a:pt x="134" y="3905"/>
                  </a:cubicBezTo>
                  <a:lnTo>
                    <a:pt x="468" y="5072"/>
                  </a:lnTo>
                  <a:lnTo>
                    <a:pt x="7440" y="28722"/>
                  </a:lnTo>
                  <a:cubicBezTo>
                    <a:pt x="7713" y="29390"/>
                    <a:pt x="8372" y="29837"/>
                    <a:pt x="9092" y="29837"/>
                  </a:cubicBezTo>
                  <a:cubicBezTo>
                    <a:pt x="9163" y="29837"/>
                    <a:pt x="9235" y="29832"/>
                    <a:pt x="9308" y="29823"/>
                  </a:cubicBezTo>
                  <a:lnTo>
                    <a:pt x="59777" y="27522"/>
                  </a:lnTo>
                  <a:cubicBezTo>
                    <a:pt x="60578" y="27522"/>
                    <a:pt x="61311" y="26988"/>
                    <a:pt x="61512" y="26221"/>
                  </a:cubicBezTo>
                  <a:lnTo>
                    <a:pt x="65948" y="3871"/>
                  </a:lnTo>
                  <a:lnTo>
                    <a:pt x="66515" y="869"/>
                  </a:lnTo>
                  <a:cubicBezTo>
                    <a:pt x="66612" y="419"/>
                    <a:pt x="66181" y="0"/>
                    <a:pt x="6561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539453" y="3254509"/>
              <a:ext cx="1330758" cy="527694"/>
            </a:xfrm>
            <a:custGeom>
              <a:avLst/>
              <a:gdLst/>
              <a:ahLst/>
              <a:cxnLst/>
              <a:rect l="l" t="t" r="r" b="b"/>
              <a:pathLst>
                <a:path w="65482" h="25966" extrusionOk="0">
                  <a:moveTo>
                    <a:pt x="65481" y="0"/>
                  </a:moveTo>
                  <a:lnTo>
                    <a:pt x="1" y="1201"/>
                  </a:lnTo>
                  <a:lnTo>
                    <a:pt x="6973" y="24851"/>
                  </a:lnTo>
                  <a:cubicBezTo>
                    <a:pt x="7246" y="25519"/>
                    <a:pt x="7905" y="25966"/>
                    <a:pt x="8625" y="25966"/>
                  </a:cubicBezTo>
                  <a:cubicBezTo>
                    <a:pt x="8696" y="25966"/>
                    <a:pt x="8768" y="25961"/>
                    <a:pt x="8841" y="25952"/>
                  </a:cubicBezTo>
                  <a:lnTo>
                    <a:pt x="59310" y="23651"/>
                  </a:lnTo>
                  <a:cubicBezTo>
                    <a:pt x="60111" y="23651"/>
                    <a:pt x="60844" y="23117"/>
                    <a:pt x="61045" y="22350"/>
                  </a:cubicBezTo>
                  <a:lnTo>
                    <a:pt x="65481"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529963" y="3175188"/>
              <a:ext cx="1353804" cy="608781"/>
            </a:xfrm>
            <a:custGeom>
              <a:avLst/>
              <a:gdLst/>
              <a:ahLst/>
              <a:cxnLst/>
              <a:rect l="l" t="t" r="r" b="b"/>
              <a:pathLst>
                <a:path w="66616" h="29956" fill="none" extrusionOk="0">
                  <a:moveTo>
                    <a:pt x="66515" y="901"/>
                  </a:moveTo>
                  <a:lnTo>
                    <a:pt x="65948" y="3903"/>
                  </a:lnTo>
                  <a:lnTo>
                    <a:pt x="61512" y="26253"/>
                  </a:lnTo>
                  <a:cubicBezTo>
                    <a:pt x="61311" y="27020"/>
                    <a:pt x="60578" y="27554"/>
                    <a:pt x="59777" y="27554"/>
                  </a:cubicBezTo>
                  <a:lnTo>
                    <a:pt x="9308" y="29855"/>
                  </a:lnTo>
                  <a:cubicBezTo>
                    <a:pt x="8507" y="29955"/>
                    <a:pt x="7740" y="29488"/>
                    <a:pt x="7440" y="28754"/>
                  </a:cubicBezTo>
                  <a:lnTo>
                    <a:pt x="468" y="5104"/>
                  </a:lnTo>
                  <a:lnTo>
                    <a:pt x="134" y="3937"/>
                  </a:lnTo>
                  <a:cubicBezTo>
                    <a:pt x="1" y="3470"/>
                    <a:pt x="435" y="3003"/>
                    <a:pt x="1002" y="3003"/>
                  </a:cubicBezTo>
                  <a:lnTo>
                    <a:pt x="65548" y="34"/>
                  </a:lnTo>
                  <a:cubicBezTo>
                    <a:pt x="66148" y="1"/>
                    <a:pt x="66615" y="434"/>
                    <a:pt x="66515" y="90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555122" y="3252985"/>
              <a:ext cx="1352361" cy="627925"/>
            </a:xfrm>
            <a:custGeom>
              <a:avLst/>
              <a:gdLst/>
              <a:ahLst/>
              <a:cxnLst/>
              <a:rect l="l" t="t" r="r" b="b"/>
              <a:pathLst>
                <a:path w="66545" h="30898" extrusionOk="0">
                  <a:moveTo>
                    <a:pt x="9943" y="0"/>
                  </a:moveTo>
                  <a:cubicBezTo>
                    <a:pt x="9493" y="0"/>
                    <a:pt x="9098" y="316"/>
                    <a:pt x="9037" y="742"/>
                  </a:cubicBezTo>
                  <a:lnTo>
                    <a:pt x="8970" y="1676"/>
                  </a:lnTo>
                  <a:lnTo>
                    <a:pt x="1098" y="1243"/>
                  </a:lnTo>
                  <a:cubicBezTo>
                    <a:pt x="1076" y="1242"/>
                    <a:pt x="1054" y="1241"/>
                    <a:pt x="1033" y="1241"/>
                  </a:cubicBezTo>
                  <a:cubicBezTo>
                    <a:pt x="462" y="1241"/>
                    <a:pt x="1" y="1660"/>
                    <a:pt x="97" y="2110"/>
                  </a:cubicBezTo>
                  <a:lnTo>
                    <a:pt x="5201" y="28095"/>
                  </a:lnTo>
                  <a:lnTo>
                    <a:pt x="58639" y="30897"/>
                  </a:lnTo>
                  <a:lnTo>
                    <a:pt x="66411" y="5579"/>
                  </a:lnTo>
                  <a:cubicBezTo>
                    <a:pt x="66545" y="5112"/>
                    <a:pt x="66111" y="4645"/>
                    <a:pt x="65511" y="4612"/>
                  </a:cubicBezTo>
                  <a:lnTo>
                    <a:pt x="21946" y="2344"/>
                  </a:lnTo>
                  <a:lnTo>
                    <a:pt x="21479" y="1410"/>
                  </a:lnTo>
                  <a:cubicBezTo>
                    <a:pt x="21179" y="876"/>
                    <a:pt x="20579" y="542"/>
                    <a:pt x="19945" y="509"/>
                  </a:cubicBezTo>
                  <a:lnTo>
                    <a:pt x="10071" y="9"/>
                  </a:lnTo>
                  <a:cubicBezTo>
                    <a:pt x="10028" y="3"/>
                    <a:pt x="9985" y="0"/>
                    <a:pt x="994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539535" y="3312775"/>
              <a:ext cx="1380162" cy="613699"/>
            </a:xfrm>
            <a:custGeom>
              <a:avLst/>
              <a:gdLst/>
              <a:ahLst/>
              <a:cxnLst/>
              <a:rect l="l" t="t" r="r" b="b"/>
              <a:pathLst>
                <a:path w="67913" h="30198" extrusionOk="0">
                  <a:moveTo>
                    <a:pt x="999" y="0"/>
                  </a:moveTo>
                  <a:cubicBezTo>
                    <a:pt x="431" y="0"/>
                    <a:pt x="1" y="419"/>
                    <a:pt x="97" y="869"/>
                  </a:cubicBezTo>
                  <a:lnTo>
                    <a:pt x="697" y="3972"/>
                  </a:lnTo>
                  <a:lnTo>
                    <a:pt x="5067" y="26187"/>
                  </a:lnTo>
                  <a:cubicBezTo>
                    <a:pt x="5301" y="26955"/>
                    <a:pt x="6001" y="27488"/>
                    <a:pt x="6835" y="27488"/>
                  </a:cubicBezTo>
                  <a:lnTo>
                    <a:pt x="58305" y="30190"/>
                  </a:lnTo>
                  <a:cubicBezTo>
                    <a:pt x="58361" y="30195"/>
                    <a:pt x="58417" y="30197"/>
                    <a:pt x="58473" y="30197"/>
                  </a:cubicBezTo>
                  <a:cubicBezTo>
                    <a:pt x="59241" y="30197"/>
                    <a:pt x="59927" y="29772"/>
                    <a:pt x="60207" y="29056"/>
                  </a:cubicBezTo>
                  <a:lnTo>
                    <a:pt x="66544" y="8541"/>
                  </a:lnTo>
                  <a:lnTo>
                    <a:pt x="67779" y="4405"/>
                  </a:lnTo>
                  <a:cubicBezTo>
                    <a:pt x="67912" y="3938"/>
                    <a:pt x="67478" y="3471"/>
                    <a:pt x="66878" y="3438"/>
                  </a:cubicBezTo>
                  <a:lnTo>
                    <a:pt x="1064" y="2"/>
                  </a:lnTo>
                  <a:cubicBezTo>
                    <a:pt x="1043" y="1"/>
                    <a:pt x="1021" y="0"/>
                    <a:pt x="9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553700" y="3393478"/>
              <a:ext cx="1337525" cy="532998"/>
            </a:xfrm>
            <a:custGeom>
              <a:avLst/>
              <a:gdLst/>
              <a:ahLst/>
              <a:cxnLst/>
              <a:rect l="l" t="t" r="r" b="b"/>
              <a:pathLst>
                <a:path w="65815" h="26227" extrusionOk="0">
                  <a:moveTo>
                    <a:pt x="0" y="1"/>
                  </a:moveTo>
                  <a:lnTo>
                    <a:pt x="4337" y="22216"/>
                  </a:lnTo>
                  <a:cubicBezTo>
                    <a:pt x="4570" y="22984"/>
                    <a:pt x="5304" y="23517"/>
                    <a:pt x="6105" y="23517"/>
                  </a:cubicBezTo>
                  <a:lnTo>
                    <a:pt x="57608" y="26219"/>
                  </a:lnTo>
                  <a:cubicBezTo>
                    <a:pt x="57662" y="26224"/>
                    <a:pt x="57716" y="26226"/>
                    <a:pt x="57770" y="26226"/>
                  </a:cubicBezTo>
                  <a:cubicBezTo>
                    <a:pt x="58510" y="26226"/>
                    <a:pt x="59199" y="25801"/>
                    <a:pt x="59510" y="25085"/>
                  </a:cubicBezTo>
                  <a:lnTo>
                    <a:pt x="65814" y="4570"/>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539453" y="3312125"/>
              <a:ext cx="1380243" cy="615569"/>
            </a:xfrm>
            <a:custGeom>
              <a:avLst/>
              <a:gdLst/>
              <a:ahLst/>
              <a:cxnLst/>
              <a:rect l="l" t="t" r="r" b="b"/>
              <a:pathLst>
                <a:path w="67917" h="30290" fill="none" extrusionOk="0">
                  <a:moveTo>
                    <a:pt x="67783" y="4437"/>
                  </a:moveTo>
                  <a:lnTo>
                    <a:pt x="66548" y="8573"/>
                  </a:lnTo>
                  <a:lnTo>
                    <a:pt x="60211" y="29088"/>
                  </a:lnTo>
                  <a:cubicBezTo>
                    <a:pt x="59910" y="29855"/>
                    <a:pt x="59143" y="30289"/>
                    <a:pt x="58309" y="30222"/>
                  </a:cubicBezTo>
                  <a:lnTo>
                    <a:pt x="6839" y="27520"/>
                  </a:lnTo>
                  <a:cubicBezTo>
                    <a:pt x="6005" y="27520"/>
                    <a:pt x="5305" y="26987"/>
                    <a:pt x="5071" y="26219"/>
                  </a:cubicBezTo>
                  <a:lnTo>
                    <a:pt x="701" y="4004"/>
                  </a:lnTo>
                  <a:lnTo>
                    <a:pt x="101" y="901"/>
                  </a:lnTo>
                  <a:cubicBezTo>
                    <a:pt x="1" y="434"/>
                    <a:pt x="468" y="1"/>
                    <a:pt x="1068" y="34"/>
                  </a:cubicBezTo>
                  <a:lnTo>
                    <a:pt x="66882" y="3470"/>
                  </a:lnTo>
                  <a:cubicBezTo>
                    <a:pt x="67482" y="3503"/>
                    <a:pt x="67916" y="3970"/>
                    <a:pt x="67783" y="443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27260" y="3400774"/>
              <a:ext cx="1380223" cy="573013"/>
            </a:xfrm>
            <a:custGeom>
              <a:avLst/>
              <a:gdLst/>
              <a:ahLst/>
              <a:cxnLst/>
              <a:rect l="l" t="t" r="r" b="b"/>
              <a:pathLst>
                <a:path w="67916" h="28196" extrusionOk="0">
                  <a:moveTo>
                    <a:pt x="10014" y="0"/>
                  </a:moveTo>
                  <a:cubicBezTo>
                    <a:pt x="9569" y="0"/>
                    <a:pt x="9201" y="318"/>
                    <a:pt x="9140" y="776"/>
                  </a:cubicBezTo>
                  <a:lnTo>
                    <a:pt x="9140" y="1710"/>
                  </a:lnTo>
                  <a:lnTo>
                    <a:pt x="1068" y="1710"/>
                  </a:lnTo>
                  <a:cubicBezTo>
                    <a:pt x="468" y="1710"/>
                    <a:pt x="1" y="2143"/>
                    <a:pt x="101" y="2610"/>
                  </a:cubicBezTo>
                  <a:lnTo>
                    <a:pt x="6672" y="28195"/>
                  </a:lnTo>
                  <a:lnTo>
                    <a:pt x="61244" y="28195"/>
                  </a:lnTo>
                  <a:lnTo>
                    <a:pt x="67816" y="2610"/>
                  </a:lnTo>
                  <a:cubicBezTo>
                    <a:pt x="67916" y="2143"/>
                    <a:pt x="67482" y="1710"/>
                    <a:pt x="66848" y="1710"/>
                  </a:cubicBezTo>
                  <a:lnTo>
                    <a:pt x="22350" y="1710"/>
                  </a:lnTo>
                  <a:lnTo>
                    <a:pt x="21883" y="842"/>
                  </a:lnTo>
                  <a:cubicBezTo>
                    <a:pt x="21534" y="304"/>
                    <a:pt x="20975" y="6"/>
                    <a:pt x="20377" y="6"/>
                  </a:cubicBezTo>
                  <a:cubicBezTo>
                    <a:pt x="20345" y="6"/>
                    <a:pt x="20314" y="7"/>
                    <a:pt x="20282" y="8"/>
                  </a:cubicBezTo>
                  <a:lnTo>
                    <a:pt x="10141" y="8"/>
                  </a:lnTo>
                  <a:cubicBezTo>
                    <a:pt x="10098" y="3"/>
                    <a:pt x="10056" y="0"/>
                    <a:pt x="10014"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12343" y="3472108"/>
              <a:ext cx="1410056" cy="550496"/>
            </a:xfrm>
            <a:custGeom>
              <a:avLst/>
              <a:gdLst/>
              <a:ahLst/>
              <a:cxnLst/>
              <a:rect l="l" t="t" r="r" b="b"/>
              <a:pathLst>
                <a:path w="69384" h="27088" extrusionOk="0">
                  <a:moveTo>
                    <a:pt x="1101" y="1"/>
                  </a:moveTo>
                  <a:cubicBezTo>
                    <a:pt x="468" y="1"/>
                    <a:pt x="1" y="468"/>
                    <a:pt x="134" y="935"/>
                  </a:cubicBezTo>
                  <a:lnTo>
                    <a:pt x="6539" y="25886"/>
                  </a:lnTo>
                  <a:cubicBezTo>
                    <a:pt x="6739" y="26587"/>
                    <a:pt x="7506" y="27087"/>
                    <a:pt x="8440" y="27087"/>
                  </a:cubicBezTo>
                  <a:lnTo>
                    <a:pt x="60978" y="27087"/>
                  </a:lnTo>
                  <a:cubicBezTo>
                    <a:pt x="61878" y="27087"/>
                    <a:pt x="62679" y="26553"/>
                    <a:pt x="62846" y="25886"/>
                  </a:cubicBezTo>
                  <a:lnTo>
                    <a:pt x="69250" y="935"/>
                  </a:lnTo>
                  <a:cubicBezTo>
                    <a:pt x="69384" y="468"/>
                    <a:pt x="68917" y="1"/>
                    <a:pt x="683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513704" y="3524277"/>
              <a:ext cx="1407333" cy="572200"/>
            </a:xfrm>
            <a:custGeom>
              <a:avLst/>
              <a:gdLst/>
              <a:ahLst/>
              <a:cxnLst/>
              <a:rect l="l" t="t" r="r" b="b"/>
              <a:pathLst>
                <a:path w="69250" h="28156" extrusionOk="0">
                  <a:moveTo>
                    <a:pt x="10272" y="0"/>
                  </a:moveTo>
                  <a:cubicBezTo>
                    <a:pt x="9799" y="0"/>
                    <a:pt x="9371" y="326"/>
                    <a:pt x="9307" y="803"/>
                  </a:cubicBezTo>
                  <a:lnTo>
                    <a:pt x="9307" y="1704"/>
                  </a:lnTo>
                  <a:lnTo>
                    <a:pt x="1101" y="1704"/>
                  </a:lnTo>
                  <a:cubicBezTo>
                    <a:pt x="467" y="1704"/>
                    <a:pt x="0" y="2171"/>
                    <a:pt x="134" y="2638"/>
                  </a:cubicBezTo>
                  <a:lnTo>
                    <a:pt x="6839" y="28156"/>
                  </a:lnTo>
                  <a:lnTo>
                    <a:pt x="62445" y="28156"/>
                  </a:lnTo>
                  <a:lnTo>
                    <a:pt x="69116" y="2638"/>
                  </a:lnTo>
                  <a:cubicBezTo>
                    <a:pt x="69250" y="2137"/>
                    <a:pt x="68783" y="1704"/>
                    <a:pt x="68149" y="1704"/>
                  </a:cubicBezTo>
                  <a:lnTo>
                    <a:pt x="22783" y="1704"/>
                  </a:lnTo>
                  <a:lnTo>
                    <a:pt x="22283" y="836"/>
                  </a:lnTo>
                  <a:cubicBezTo>
                    <a:pt x="21933" y="327"/>
                    <a:pt x="21340" y="0"/>
                    <a:pt x="20736" y="0"/>
                  </a:cubicBezTo>
                  <a:cubicBezTo>
                    <a:pt x="20707" y="0"/>
                    <a:pt x="20678" y="1"/>
                    <a:pt x="20648" y="3"/>
                  </a:cubicBezTo>
                  <a:lnTo>
                    <a:pt x="10341" y="3"/>
                  </a:lnTo>
                  <a:cubicBezTo>
                    <a:pt x="10318" y="1"/>
                    <a:pt x="10295" y="0"/>
                    <a:pt x="1027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498787" y="3596851"/>
              <a:ext cx="1437167" cy="548443"/>
            </a:xfrm>
            <a:custGeom>
              <a:avLst/>
              <a:gdLst/>
              <a:ahLst/>
              <a:cxnLst/>
              <a:rect l="l" t="t" r="r" b="b"/>
              <a:pathLst>
                <a:path w="70718" h="26987" extrusionOk="0">
                  <a:moveTo>
                    <a:pt x="1101" y="1"/>
                  </a:moveTo>
                  <a:cubicBezTo>
                    <a:pt x="468" y="1"/>
                    <a:pt x="1" y="434"/>
                    <a:pt x="134" y="935"/>
                  </a:cubicBezTo>
                  <a:lnTo>
                    <a:pt x="6672" y="25786"/>
                  </a:lnTo>
                  <a:cubicBezTo>
                    <a:pt x="6839" y="26486"/>
                    <a:pt x="7639" y="26987"/>
                    <a:pt x="8573" y="26987"/>
                  </a:cubicBezTo>
                  <a:lnTo>
                    <a:pt x="62145" y="26987"/>
                  </a:lnTo>
                  <a:cubicBezTo>
                    <a:pt x="63079" y="26987"/>
                    <a:pt x="63879" y="26486"/>
                    <a:pt x="64080" y="25786"/>
                  </a:cubicBezTo>
                  <a:lnTo>
                    <a:pt x="70584" y="935"/>
                  </a:lnTo>
                  <a:cubicBezTo>
                    <a:pt x="70718" y="434"/>
                    <a:pt x="70251" y="1"/>
                    <a:pt x="6961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116450" y="3779209"/>
              <a:ext cx="2201841" cy="950443"/>
            </a:xfrm>
            <a:custGeom>
              <a:avLst/>
              <a:gdLst/>
              <a:ahLst/>
              <a:cxnLst/>
              <a:rect l="l" t="t" r="r" b="b"/>
              <a:pathLst>
                <a:path w="108345" h="46768" fill="none" extrusionOk="0">
                  <a:moveTo>
                    <a:pt x="91866" y="46768"/>
                  </a:moveTo>
                  <a:lnTo>
                    <a:pt x="16479" y="46768"/>
                  </a:lnTo>
                  <a:lnTo>
                    <a:pt x="0" y="1"/>
                  </a:lnTo>
                  <a:lnTo>
                    <a:pt x="10834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116450" y="3653796"/>
              <a:ext cx="2201841" cy="125430"/>
            </a:xfrm>
            <a:custGeom>
              <a:avLst/>
              <a:gdLst/>
              <a:ahLst/>
              <a:cxnLst/>
              <a:rect l="l" t="t" r="r" b="b"/>
              <a:pathLst>
                <a:path w="108345" h="6172" extrusionOk="0">
                  <a:moveTo>
                    <a:pt x="1434" y="1"/>
                  </a:moveTo>
                  <a:lnTo>
                    <a:pt x="0" y="6172"/>
                  </a:lnTo>
                  <a:lnTo>
                    <a:pt x="108344" y="6172"/>
                  </a:lnTo>
                  <a:lnTo>
                    <a:pt x="106910"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664196" y="4214448"/>
              <a:ext cx="1106357" cy="203388"/>
            </a:xfrm>
            <a:custGeom>
              <a:avLst/>
              <a:gdLst/>
              <a:ahLst/>
              <a:cxnLst/>
              <a:rect l="l" t="t" r="r" b="b"/>
              <a:pathLst>
                <a:path w="54440" h="10008" extrusionOk="0">
                  <a:moveTo>
                    <a:pt x="1068" y="0"/>
                  </a:moveTo>
                  <a:lnTo>
                    <a:pt x="1" y="10007"/>
                  </a:lnTo>
                  <a:lnTo>
                    <a:pt x="54440" y="10007"/>
                  </a:lnTo>
                  <a:lnTo>
                    <a:pt x="53372" y="0"/>
                  </a:lnTo>
                  <a:lnTo>
                    <a:pt x="50970" y="0"/>
                  </a:lnTo>
                  <a:lnTo>
                    <a:pt x="51671" y="7139"/>
                  </a:lnTo>
                  <a:lnTo>
                    <a:pt x="2769" y="7139"/>
                  </a:lnTo>
                  <a:lnTo>
                    <a:pt x="347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664196" y="4417821"/>
              <a:ext cx="1106357" cy="46112"/>
            </a:xfrm>
            <a:custGeom>
              <a:avLst/>
              <a:gdLst/>
              <a:ahLst/>
              <a:cxnLst/>
              <a:rect l="l" t="t" r="r" b="b"/>
              <a:pathLst>
                <a:path w="54440" h="2269" extrusionOk="0">
                  <a:moveTo>
                    <a:pt x="1" y="0"/>
                  </a:moveTo>
                  <a:lnTo>
                    <a:pt x="434" y="2269"/>
                  </a:lnTo>
                  <a:lnTo>
                    <a:pt x="54006" y="2269"/>
                  </a:lnTo>
                  <a:lnTo>
                    <a:pt x="5444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7693272" y="4214448"/>
              <a:ext cx="21034" cy="145082"/>
            </a:xfrm>
            <a:custGeom>
              <a:avLst/>
              <a:gdLst/>
              <a:ahLst/>
              <a:cxnLst/>
              <a:rect l="l" t="t" r="r" b="b"/>
              <a:pathLst>
                <a:path w="1035" h="7139" extrusionOk="0">
                  <a:moveTo>
                    <a:pt x="334" y="0"/>
                  </a:moveTo>
                  <a:lnTo>
                    <a:pt x="1" y="2669"/>
                  </a:lnTo>
                  <a:lnTo>
                    <a:pt x="334" y="7139"/>
                  </a:lnTo>
                  <a:lnTo>
                    <a:pt x="1035" y="7139"/>
                  </a:lnTo>
                  <a:lnTo>
                    <a:pt x="334"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720470" y="4214448"/>
              <a:ext cx="21034" cy="145082"/>
            </a:xfrm>
            <a:custGeom>
              <a:avLst/>
              <a:gdLst/>
              <a:ahLst/>
              <a:cxnLst/>
              <a:rect l="l" t="t" r="r" b="b"/>
              <a:pathLst>
                <a:path w="1035" h="7139" extrusionOk="0">
                  <a:moveTo>
                    <a:pt x="701" y="0"/>
                  </a:moveTo>
                  <a:lnTo>
                    <a:pt x="0" y="7139"/>
                  </a:lnTo>
                  <a:lnTo>
                    <a:pt x="701" y="7139"/>
                  </a:lnTo>
                  <a:lnTo>
                    <a:pt x="1034" y="2669"/>
                  </a:lnTo>
                  <a:lnTo>
                    <a:pt x="7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826902" y="3940554"/>
              <a:ext cx="780953" cy="172213"/>
            </a:xfrm>
            <a:custGeom>
              <a:avLst/>
              <a:gdLst/>
              <a:ahLst/>
              <a:cxnLst/>
              <a:rect l="l" t="t" r="r" b="b"/>
              <a:pathLst>
                <a:path w="38428" h="8474" extrusionOk="0">
                  <a:moveTo>
                    <a:pt x="0" y="1"/>
                  </a:moveTo>
                  <a:lnTo>
                    <a:pt x="1668" y="8474"/>
                  </a:lnTo>
                  <a:lnTo>
                    <a:pt x="36760" y="8474"/>
                  </a:lnTo>
                  <a:lnTo>
                    <a:pt x="38428"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6847916" y="2379317"/>
              <a:ext cx="1264974" cy="715880"/>
            </a:xfrm>
            <a:custGeom>
              <a:avLst/>
              <a:gdLst/>
              <a:ahLst/>
              <a:cxnLst/>
              <a:rect l="l" t="t" r="r" b="b"/>
              <a:pathLst>
                <a:path w="62245" h="35226" fill="none" extrusionOk="0">
                  <a:moveTo>
                    <a:pt x="20515" y="3303"/>
                  </a:moveTo>
                  <a:lnTo>
                    <a:pt x="20182" y="2335"/>
                  </a:lnTo>
                  <a:cubicBezTo>
                    <a:pt x="19948" y="1768"/>
                    <a:pt x="19448" y="1368"/>
                    <a:pt x="18814" y="1301"/>
                  </a:cubicBezTo>
                  <a:lnTo>
                    <a:pt x="9541" y="100"/>
                  </a:lnTo>
                  <a:cubicBezTo>
                    <a:pt x="9074" y="0"/>
                    <a:pt x="8607" y="334"/>
                    <a:pt x="8507" y="801"/>
                  </a:cubicBezTo>
                  <a:lnTo>
                    <a:pt x="8406" y="1735"/>
                  </a:lnTo>
                  <a:lnTo>
                    <a:pt x="1001" y="801"/>
                  </a:lnTo>
                  <a:cubicBezTo>
                    <a:pt x="467" y="667"/>
                    <a:pt x="0" y="1101"/>
                    <a:pt x="0" y="1635"/>
                  </a:cubicBezTo>
                  <a:lnTo>
                    <a:pt x="2636" y="28787"/>
                  </a:lnTo>
                  <a:lnTo>
                    <a:pt x="52671" y="35225"/>
                  </a:lnTo>
                  <a:lnTo>
                    <a:pt x="62111" y="9640"/>
                  </a:lnTo>
                  <a:cubicBezTo>
                    <a:pt x="62245" y="9107"/>
                    <a:pt x="61878" y="8606"/>
                    <a:pt x="61344" y="8573"/>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6830357" y="2423052"/>
              <a:ext cx="1292023" cy="711958"/>
            </a:xfrm>
            <a:custGeom>
              <a:avLst/>
              <a:gdLst/>
              <a:ahLst/>
              <a:cxnLst/>
              <a:rect l="l" t="t" r="r" b="b"/>
              <a:pathLst>
                <a:path w="63576" h="35033" extrusionOk="0">
                  <a:moveTo>
                    <a:pt x="866" y="1"/>
                  </a:moveTo>
                  <a:cubicBezTo>
                    <a:pt x="399" y="1"/>
                    <a:pt x="1" y="372"/>
                    <a:pt x="31" y="850"/>
                  </a:cubicBezTo>
                  <a:lnTo>
                    <a:pt x="2599" y="27336"/>
                  </a:lnTo>
                  <a:cubicBezTo>
                    <a:pt x="2699" y="28103"/>
                    <a:pt x="3333" y="28704"/>
                    <a:pt x="4133" y="28804"/>
                  </a:cubicBezTo>
                  <a:lnTo>
                    <a:pt x="52368" y="35008"/>
                  </a:lnTo>
                  <a:cubicBezTo>
                    <a:pt x="52461" y="35024"/>
                    <a:pt x="52555" y="35032"/>
                    <a:pt x="52648" y="35032"/>
                  </a:cubicBezTo>
                  <a:cubicBezTo>
                    <a:pt x="53322" y="35032"/>
                    <a:pt x="53972" y="34623"/>
                    <a:pt x="54236" y="34007"/>
                  </a:cubicBezTo>
                  <a:lnTo>
                    <a:pt x="54903" y="32206"/>
                  </a:lnTo>
                  <a:lnTo>
                    <a:pt x="63442" y="9023"/>
                  </a:lnTo>
                  <a:cubicBezTo>
                    <a:pt x="63576" y="8489"/>
                    <a:pt x="63209" y="7989"/>
                    <a:pt x="62675" y="7955"/>
                  </a:cubicBezTo>
                  <a:lnTo>
                    <a:pt x="42061" y="5320"/>
                  </a:lnTo>
                  <a:lnTo>
                    <a:pt x="1031" y="16"/>
                  </a:lnTo>
                  <a:cubicBezTo>
                    <a:pt x="976" y="6"/>
                    <a:pt x="921" y="1"/>
                    <a:pt x="866"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7489900" y="2531171"/>
              <a:ext cx="632497" cy="546411"/>
            </a:xfrm>
            <a:custGeom>
              <a:avLst/>
              <a:gdLst/>
              <a:ahLst/>
              <a:cxnLst/>
              <a:rect l="l" t="t" r="r" b="b"/>
              <a:pathLst>
                <a:path w="31123" h="26887" extrusionOk="0">
                  <a:moveTo>
                    <a:pt x="9608" y="0"/>
                  </a:moveTo>
                  <a:cubicBezTo>
                    <a:pt x="9407" y="1435"/>
                    <a:pt x="9141" y="3669"/>
                    <a:pt x="9307" y="4370"/>
                  </a:cubicBezTo>
                  <a:cubicBezTo>
                    <a:pt x="9307" y="4370"/>
                    <a:pt x="1" y="8740"/>
                    <a:pt x="1802" y="13743"/>
                  </a:cubicBezTo>
                  <a:cubicBezTo>
                    <a:pt x="1802" y="13743"/>
                    <a:pt x="3003" y="15745"/>
                    <a:pt x="4971" y="16112"/>
                  </a:cubicBezTo>
                  <a:cubicBezTo>
                    <a:pt x="6939" y="16445"/>
                    <a:pt x="14044" y="17579"/>
                    <a:pt x="15145" y="19748"/>
                  </a:cubicBezTo>
                  <a:cubicBezTo>
                    <a:pt x="16179" y="21682"/>
                    <a:pt x="16412" y="25452"/>
                    <a:pt x="22450" y="26886"/>
                  </a:cubicBezTo>
                  <a:lnTo>
                    <a:pt x="30989" y="3703"/>
                  </a:lnTo>
                  <a:cubicBezTo>
                    <a:pt x="31123" y="3169"/>
                    <a:pt x="30756" y="2669"/>
                    <a:pt x="30222" y="2635"/>
                  </a:cubicBezTo>
                  <a:lnTo>
                    <a:pt x="9608" y="0"/>
                  </a:ln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6830296" y="2421345"/>
              <a:ext cx="1292084" cy="715880"/>
            </a:xfrm>
            <a:custGeom>
              <a:avLst/>
              <a:gdLst/>
              <a:ahLst/>
              <a:cxnLst/>
              <a:rect l="l" t="t" r="r" b="b"/>
              <a:pathLst>
                <a:path w="63579" h="35226" fill="none" extrusionOk="0">
                  <a:moveTo>
                    <a:pt x="63445" y="9107"/>
                  </a:moveTo>
                  <a:lnTo>
                    <a:pt x="54906" y="32290"/>
                  </a:lnTo>
                  <a:lnTo>
                    <a:pt x="54239" y="34091"/>
                  </a:lnTo>
                  <a:cubicBezTo>
                    <a:pt x="53939" y="34792"/>
                    <a:pt x="53138" y="35226"/>
                    <a:pt x="52371" y="35092"/>
                  </a:cubicBezTo>
                  <a:lnTo>
                    <a:pt x="4136" y="28888"/>
                  </a:lnTo>
                  <a:cubicBezTo>
                    <a:pt x="3336" y="28788"/>
                    <a:pt x="2702" y="28187"/>
                    <a:pt x="2602" y="27420"/>
                  </a:cubicBezTo>
                  <a:lnTo>
                    <a:pt x="34" y="934"/>
                  </a:lnTo>
                  <a:cubicBezTo>
                    <a:pt x="0" y="401"/>
                    <a:pt x="501" y="0"/>
                    <a:pt x="1034" y="100"/>
                  </a:cubicBezTo>
                  <a:lnTo>
                    <a:pt x="42064" y="5404"/>
                  </a:lnTo>
                  <a:lnTo>
                    <a:pt x="62678" y="8039"/>
                  </a:lnTo>
                  <a:cubicBezTo>
                    <a:pt x="63212" y="8073"/>
                    <a:pt x="63579" y="8573"/>
                    <a:pt x="63445" y="910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7015357" y="2585393"/>
              <a:ext cx="147806" cy="348470"/>
            </a:xfrm>
            <a:custGeom>
              <a:avLst/>
              <a:gdLst/>
              <a:ahLst/>
              <a:cxnLst/>
              <a:rect l="l" t="t" r="r" b="b"/>
              <a:pathLst>
                <a:path w="7273" h="17147" extrusionOk="0">
                  <a:moveTo>
                    <a:pt x="1" y="1"/>
                  </a:moveTo>
                  <a:lnTo>
                    <a:pt x="634" y="16379"/>
                  </a:lnTo>
                  <a:lnTo>
                    <a:pt x="6572" y="17146"/>
                  </a:lnTo>
                  <a:lnTo>
                    <a:pt x="7273" y="835"/>
                  </a:lnTo>
                  <a:lnTo>
                    <a:pt x="1"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7058076" y="2634209"/>
              <a:ext cx="46112" cy="259661"/>
            </a:xfrm>
            <a:custGeom>
              <a:avLst/>
              <a:gdLst/>
              <a:ahLst/>
              <a:cxnLst/>
              <a:rect l="l" t="t" r="r" b="b"/>
              <a:pathLst>
                <a:path w="2269" h="12777" fill="none" extrusionOk="0">
                  <a:moveTo>
                    <a:pt x="1501" y="12776"/>
                  </a:moveTo>
                  <a:cubicBezTo>
                    <a:pt x="1668" y="12176"/>
                    <a:pt x="1568" y="11575"/>
                    <a:pt x="1234" y="11075"/>
                  </a:cubicBezTo>
                  <a:cubicBezTo>
                    <a:pt x="867" y="10575"/>
                    <a:pt x="467" y="10108"/>
                    <a:pt x="0" y="9741"/>
                  </a:cubicBezTo>
                  <a:cubicBezTo>
                    <a:pt x="701" y="10141"/>
                    <a:pt x="1468" y="10375"/>
                    <a:pt x="2268" y="10475"/>
                  </a:cubicBezTo>
                  <a:cubicBezTo>
                    <a:pt x="2268" y="9641"/>
                    <a:pt x="1435" y="9040"/>
                    <a:pt x="701" y="8573"/>
                  </a:cubicBezTo>
                  <a:cubicBezTo>
                    <a:pt x="1034" y="8440"/>
                    <a:pt x="1401" y="8473"/>
                    <a:pt x="1701" y="8673"/>
                  </a:cubicBezTo>
                  <a:cubicBezTo>
                    <a:pt x="1735" y="8373"/>
                    <a:pt x="1635" y="8140"/>
                    <a:pt x="1435" y="7940"/>
                  </a:cubicBezTo>
                  <a:cubicBezTo>
                    <a:pt x="1501" y="8040"/>
                    <a:pt x="1668" y="7906"/>
                    <a:pt x="1635" y="7806"/>
                  </a:cubicBezTo>
                  <a:cubicBezTo>
                    <a:pt x="1635" y="7673"/>
                    <a:pt x="1568" y="7573"/>
                    <a:pt x="1501" y="7473"/>
                  </a:cubicBezTo>
                  <a:cubicBezTo>
                    <a:pt x="1401" y="7206"/>
                    <a:pt x="1334" y="6939"/>
                    <a:pt x="1368" y="6672"/>
                  </a:cubicBezTo>
                  <a:cubicBezTo>
                    <a:pt x="1368" y="5671"/>
                    <a:pt x="1401" y="4704"/>
                    <a:pt x="1401" y="3736"/>
                  </a:cubicBezTo>
                  <a:cubicBezTo>
                    <a:pt x="1435" y="3903"/>
                    <a:pt x="1568" y="4037"/>
                    <a:pt x="1768" y="4103"/>
                  </a:cubicBezTo>
                  <a:cubicBezTo>
                    <a:pt x="1768" y="3703"/>
                    <a:pt x="1701" y="3336"/>
                    <a:pt x="1668" y="2936"/>
                  </a:cubicBezTo>
                  <a:cubicBezTo>
                    <a:pt x="1568" y="1969"/>
                    <a:pt x="1501" y="968"/>
                    <a:pt x="1401"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7518636" y="2314974"/>
              <a:ext cx="1625373" cy="1353052"/>
            </a:xfrm>
            <a:custGeom>
              <a:avLst/>
              <a:gdLst/>
              <a:ahLst/>
              <a:cxnLst/>
              <a:rect l="l" t="t" r="r" b="b"/>
              <a:pathLst>
                <a:path w="79979" h="66579" extrusionOk="0">
                  <a:moveTo>
                    <a:pt x="17749" y="1"/>
                  </a:moveTo>
                  <a:cubicBezTo>
                    <a:pt x="17046" y="1"/>
                    <a:pt x="15245" y="610"/>
                    <a:pt x="12530" y="2499"/>
                  </a:cubicBezTo>
                  <a:cubicBezTo>
                    <a:pt x="9494" y="4634"/>
                    <a:pt x="6359" y="5301"/>
                    <a:pt x="5692" y="6002"/>
                  </a:cubicBezTo>
                  <a:cubicBezTo>
                    <a:pt x="5025" y="6702"/>
                    <a:pt x="4624" y="8603"/>
                    <a:pt x="4624" y="8603"/>
                  </a:cubicBezTo>
                  <a:cubicBezTo>
                    <a:pt x="4861" y="8581"/>
                    <a:pt x="5097" y="8571"/>
                    <a:pt x="5332" y="8571"/>
                  </a:cubicBezTo>
                  <a:cubicBezTo>
                    <a:pt x="6161" y="8571"/>
                    <a:pt x="6981" y="8703"/>
                    <a:pt x="7760" y="8937"/>
                  </a:cubicBezTo>
                  <a:cubicBezTo>
                    <a:pt x="9061" y="9437"/>
                    <a:pt x="12530" y="10905"/>
                    <a:pt x="12530" y="10905"/>
                  </a:cubicBezTo>
                  <a:cubicBezTo>
                    <a:pt x="12530" y="10905"/>
                    <a:pt x="12363" y="15108"/>
                    <a:pt x="12864" y="16843"/>
                  </a:cubicBezTo>
                  <a:cubicBezTo>
                    <a:pt x="12864" y="16843"/>
                    <a:pt x="10510" y="17851"/>
                    <a:pt x="9288" y="17851"/>
                  </a:cubicBezTo>
                  <a:cubicBezTo>
                    <a:pt x="9069" y="17851"/>
                    <a:pt x="8887" y="17819"/>
                    <a:pt x="8761" y="17743"/>
                  </a:cubicBezTo>
                  <a:cubicBezTo>
                    <a:pt x="8657" y="17685"/>
                    <a:pt x="8468" y="17657"/>
                    <a:pt x="8216" y="17657"/>
                  </a:cubicBezTo>
                  <a:cubicBezTo>
                    <a:pt x="6447" y="17657"/>
                    <a:pt x="1552" y="19044"/>
                    <a:pt x="822" y="21146"/>
                  </a:cubicBezTo>
                  <a:cubicBezTo>
                    <a:pt x="0" y="23478"/>
                    <a:pt x="150" y="25584"/>
                    <a:pt x="2129" y="25584"/>
                  </a:cubicBezTo>
                  <a:cubicBezTo>
                    <a:pt x="2160" y="25584"/>
                    <a:pt x="2191" y="25583"/>
                    <a:pt x="2223" y="25582"/>
                  </a:cubicBezTo>
                  <a:cubicBezTo>
                    <a:pt x="3557" y="25539"/>
                    <a:pt x="5433" y="25329"/>
                    <a:pt x="6955" y="25329"/>
                  </a:cubicBezTo>
                  <a:cubicBezTo>
                    <a:pt x="7791" y="25329"/>
                    <a:pt x="8521" y="25393"/>
                    <a:pt x="8994" y="25582"/>
                  </a:cubicBezTo>
                  <a:cubicBezTo>
                    <a:pt x="10295" y="26083"/>
                    <a:pt x="12296" y="25415"/>
                    <a:pt x="13697" y="26316"/>
                  </a:cubicBezTo>
                  <a:cubicBezTo>
                    <a:pt x="15080" y="27238"/>
                    <a:pt x="21208" y="29720"/>
                    <a:pt x="25889" y="29720"/>
                  </a:cubicBezTo>
                  <a:cubicBezTo>
                    <a:pt x="25951" y="29720"/>
                    <a:pt x="26012" y="29719"/>
                    <a:pt x="26073" y="29719"/>
                  </a:cubicBezTo>
                  <a:cubicBezTo>
                    <a:pt x="26329" y="29713"/>
                    <a:pt x="26574" y="29710"/>
                    <a:pt x="26806" y="29710"/>
                  </a:cubicBezTo>
                  <a:cubicBezTo>
                    <a:pt x="30840" y="29710"/>
                    <a:pt x="31407" y="30516"/>
                    <a:pt x="32511" y="31620"/>
                  </a:cubicBezTo>
                  <a:cubicBezTo>
                    <a:pt x="33645" y="32754"/>
                    <a:pt x="35213" y="32687"/>
                    <a:pt x="37381" y="34589"/>
                  </a:cubicBezTo>
                  <a:cubicBezTo>
                    <a:pt x="39516" y="36490"/>
                    <a:pt x="73173" y="66578"/>
                    <a:pt x="73173" y="66578"/>
                  </a:cubicBezTo>
                  <a:cubicBezTo>
                    <a:pt x="79978" y="51467"/>
                    <a:pt x="75675" y="34589"/>
                    <a:pt x="75675" y="34589"/>
                  </a:cubicBezTo>
                  <a:cubicBezTo>
                    <a:pt x="75675" y="34589"/>
                    <a:pt x="48322" y="19911"/>
                    <a:pt x="47588" y="18410"/>
                  </a:cubicBezTo>
                  <a:cubicBezTo>
                    <a:pt x="46854" y="16943"/>
                    <a:pt x="44853" y="15842"/>
                    <a:pt x="44853" y="15842"/>
                  </a:cubicBezTo>
                  <a:cubicBezTo>
                    <a:pt x="44853" y="15842"/>
                    <a:pt x="44786" y="13040"/>
                    <a:pt x="44019" y="11906"/>
                  </a:cubicBezTo>
                  <a:cubicBezTo>
                    <a:pt x="43285" y="10738"/>
                    <a:pt x="41651" y="7202"/>
                    <a:pt x="40083" y="6435"/>
                  </a:cubicBezTo>
                  <a:cubicBezTo>
                    <a:pt x="39082" y="6002"/>
                    <a:pt x="38082" y="5668"/>
                    <a:pt x="37014" y="5468"/>
                  </a:cubicBezTo>
                  <a:cubicBezTo>
                    <a:pt x="37014" y="5468"/>
                    <a:pt x="34512" y="3633"/>
                    <a:pt x="33879" y="3633"/>
                  </a:cubicBezTo>
                  <a:cubicBezTo>
                    <a:pt x="32478" y="3633"/>
                    <a:pt x="32144" y="3400"/>
                    <a:pt x="31077" y="3166"/>
                  </a:cubicBezTo>
                  <a:cubicBezTo>
                    <a:pt x="30009" y="2899"/>
                    <a:pt x="27607" y="865"/>
                    <a:pt x="26306" y="598"/>
                  </a:cubicBezTo>
                  <a:cubicBezTo>
                    <a:pt x="26122" y="561"/>
                    <a:pt x="25939" y="545"/>
                    <a:pt x="25757" y="545"/>
                  </a:cubicBezTo>
                  <a:cubicBezTo>
                    <a:pt x="24620" y="545"/>
                    <a:pt x="23542" y="1165"/>
                    <a:pt x="22737" y="1165"/>
                  </a:cubicBezTo>
                  <a:cubicBezTo>
                    <a:pt x="21837" y="1165"/>
                    <a:pt x="18434" y="197"/>
                    <a:pt x="17967" y="31"/>
                  </a:cubicBezTo>
                  <a:cubicBezTo>
                    <a:pt x="17913" y="11"/>
                    <a:pt x="17840" y="1"/>
                    <a:pt x="17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8853878" y="2907412"/>
              <a:ext cx="20" cy="20"/>
            </a:xfrm>
            <a:custGeom>
              <a:avLst/>
              <a:gdLst/>
              <a:ahLst/>
              <a:cxnLst/>
              <a:rect l="l" t="t" r="r" b="b"/>
              <a:pathLst>
                <a:path w="1" h="1" extrusionOk="0">
                  <a:moveTo>
                    <a:pt x="0" y="0"/>
                  </a:move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7773954" y="2461341"/>
              <a:ext cx="7479" cy="75275"/>
            </a:xfrm>
            <a:custGeom>
              <a:avLst/>
              <a:gdLst/>
              <a:ahLst/>
              <a:cxnLst/>
              <a:rect l="l" t="t" r="r" b="b"/>
              <a:pathLst>
                <a:path w="368" h="3704" fill="none" extrusionOk="0">
                  <a:moveTo>
                    <a:pt x="0" y="3703"/>
                  </a:moveTo>
                  <a:cubicBezTo>
                    <a:pt x="0" y="3703"/>
                    <a:pt x="367" y="467"/>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980720" y="2375253"/>
              <a:ext cx="122707" cy="102364"/>
            </a:xfrm>
            <a:custGeom>
              <a:avLst/>
              <a:gdLst/>
              <a:ahLst/>
              <a:cxnLst/>
              <a:rect l="l" t="t" r="r" b="b"/>
              <a:pathLst>
                <a:path w="6038" h="5037" fill="none" extrusionOk="0">
                  <a:moveTo>
                    <a:pt x="0" y="0"/>
                  </a:moveTo>
                  <a:cubicBezTo>
                    <a:pt x="0" y="0"/>
                    <a:pt x="5604" y="4737"/>
                    <a:pt x="6038" y="5037"/>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8087823" y="2342695"/>
              <a:ext cx="183065" cy="147806"/>
            </a:xfrm>
            <a:custGeom>
              <a:avLst/>
              <a:gdLst/>
              <a:ahLst/>
              <a:cxnLst/>
              <a:rect l="l" t="t" r="r" b="b"/>
              <a:pathLst>
                <a:path w="9008" h="7273" fill="none" extrusionOk="0">
                  <a:moveTo>
                    <a:pt x="1" y="1"/>
                  </a:moveTo>
                  <a:cubicBezTo>
                    <a:pt x="768" y="468"/>
                    <a:pt x="6972" y="6005"/>
                    <a:pt x="9007" y="7273"/>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8382730" y="2601672"/>
              <a:ext cx="48144" cy="35260"/>
            </a:xfrm>
            <a:custGeom>
              <a:avLst/>
              <a:gdLst/>
              <a:ahLst/>
              <a:cxnLst/>
              <a:rect l="l" t="t" r="r" b="b"/>
              <a:pathLst>
                <a:path w="2369" h="1735" fill="none" extrusionOk="0">
                  <a:moveTo>
                    <a:pt x="2368" y="1735"/>
                  </a:moveTo>
                  <a:cubicBezTo>
                    <a:pt x="1768" y="1368"/>
                    <a:pt x="167" y="601"/>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7780722" y="2657255"/>
              <a:ext cx="6808" cy="40706"/>
            </a:xfrm>
            <a:custGeom>
              <a:avLst/>
              <a:gdLst/>
              <a:ahLst/>
              <a:cxnLst/>
              <a:rect l="l" t="t" r="r" b="b"/>
              <a:pathLst>
                <a:path w="335" h="2003" fill="none" extrusionOk="0">
                  <a:moveTo>
                    <a:pt x="1" y="1"/>
                  </a:moveTo>
                  <a:cubicBezTo>
                    <a:pt x="1" y="1"/>
                    <a:pt x="334" y="1335"/>
                    <a:pt x="1" y="20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664129" y="2744035"/>
              <a:ext cx="37312" cy="72551"/>
            </a:xfrm>
            <a:custGeom>
              <a:avLst/>
              <a:gdLst/>
              <a:ahLst/>
              <a:cxnLst/>
              <a:rect l="l" t="t" r="r" b="b"/>
              <a:pathLst>
                <a:path w="1836" h="3570" fill="none" extrusionOk="0">
                  <a:moveTo>
                    <a:pt x="768" y="0"/>
                  </a:moveTo>
                  <a:cubicBezTo>
                    <a:pt x="768" y="0"/>
                    <a:pt x="0" y="2135"/>
                    <a:pt x="1835" y="357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7809885" y="2330501"/>
              <a:ext cx="22395" cy="44770"/>
            </a:xfrm>
            <a:custGeom>
              <a:avLst/>
              <a:gdLst/>
              <a:ahLst/>
              <a:cxnLst/>
              <a:rect l="l" t="t" r="r" b="b"/>
              <a:pathLst>
                <a:path w="1102" h="2203" fill="none" extrusionOk="0">
                  <a:moveTo>
                    <a:pt x="1101" y="0"/>
                  </a:moveTo>
                  <a:cubicBezTo>
                    <a:pt x="501" y="601"/>
                    <a:pt x="134" y="1368"/>
                    <a:pt x="0"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7658032" y="2461341"/>
              <a:ext cx="43409" cy="44750"/>
            </a:xfrm>
            <a:custGeom>
              <a:avLst/>
              <a:gdLst/>
              <a:ahLst/>
              <a:cxnLst/>
              <a:rect l="l" t="t" r="r" b="b"/>
              <a:pathLst>
                <a:path w="2136" h="2202" fill="none" extrusionOk="0">
                  <a:moveTo>
                    <a:pt x="0" y="0"/>
                  </a:moveTo>
                  <a:cubicBezTo>
                    <a:pt x="367" y="1001"/>
                    <a:pt x="1134" y="1802"/>
                    <a:pt x="2135"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8087823" y="2849105"/>
              <a:ext cx="71210" cy="89500"/>
            </a:xfrm>
            <a:custGeom>
              <a:avLst/>
              <a:gdLst/>
              <a:ahLst/>
              <a:cxnLst/>
              <a:rect l="l" t="t" r="r" b="b"/>
              <a:pathLst>
                <a:path w="3504" h="4404" fill="none" extrusionOk="0">
                  <a:moveTo>
                    <a:pt x="3503" y="4404"/>
                  </a:moveTo>
                  <a:cubicBezTo>
                    <a:pt x="2436" y="2869"/>
                    <a:pt x="1268" y="1368"/>
                    <a:pt x="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5814776" y="4210160"/>
              <a:ext cx="1649354" cy="1224532"/>
            </a:xfrm>
            <a:custGeom>
              <a:avLst/>
              <a:gdLst/>
              <a:ahLst/>
              <a:cxnLst/>
              <a:rect l="l" t="t" r="r" b="b"/>
              <a:pathLst>
                <a:path w="81159" h="60255" extrusionOk="0">
                  <a:moveTo>
                    <a:pt x="69383" y="0"/>
                  </a:moveTo>
                  <a:cubicBezTo>
                    <a:pt x="67663" y="0"/>
                    <a:pt x="65747" y="1379"/>
                    <a:pt x="65747" y="1379"/>
                  </a:cubicBezTo>
                  <a:cubicBezTo>
                    <a:pt x="65747" y="1379"/>
                    <a:pt x="64335" y="729"/>
                    <a:pt x="63278" y="729"/>
                  </a:cubicBezTo>
                  <a:cubicBezTo>
                    <a:pt x="63186" y="729"/>
                    <a:pt x="63097" y="734"/>
                    <a:pt x="63012" y="745"/>
                  </a:cubicBezTo>
                  <a:cubicBezTo>
                    <a:pt x="62818" y="763"/>
                    <a:pt x="62513" y="770"/>
                    <a:pt x="62144" y="770"/>
                  </a:cubicBezTo>
                  <a:cubicBezTo>
                    <a:pt x="60419" y="770"/>
                    <a:pt x="57274" y="611"/>
                    <a:pt x="57274" y="611"/>
                  </a:cubicBezTo>
                  <a:cubicBezTo>
                    <a:pt x="56833" y="304"/>
                    <a:pt x="56268" y="187"/>
                    <a:pt x="55664" y="187"/>
                  </a:cubicBezTo>
                  <a:cubicBezTo>
                    <a:pt x="53710" y="187"/>
                    <a:pt x="51337" y="1412"/>
                    <a:pt x="51337" y="1412"/>
                  </a:cubicBezTo>
                  <a:cubicBezTo>
                    <a:pt x="50536" y="945"/>
                    <a:pt x="49636" y="712"/>
                    <a:pt x="48702" y="611"/>
                  </a:cubicBezTo>
                  <a:cubicBezTo>
                    <a:pt x="47501" y="611"/>
                    <a:pt x="45399" y="1946"/>
                    <a:pt x="44198" y="2613"/>
                  </a:cubicBezTo>
                  <a:cubicBezTo>
                    <a:pt x="42998" y="3280"/>
                    <a:pt x="38828" y="4581"/>
                    <a:pt x="37927" y="6349"/>
                  </a:cubicBezTo>
                  <a:cubicBezTo>
                    <a:pt x="37060" y="8117"/>
                    <a:pt x="36293" y="10652"/>
                    <a:pt x="34325" y="14054"/>
                  </a:cubicBezTo>
                  <a:cubicBezTo>
                    <a:pt x="32323" y="17457"/>
                    <a:pt x="31556" y="24062"/>
                    <a:pt x="31556" y="24062"/>
                  </a:cubicBezTo>
                  <a:cubicBezTo>
                    <a:pt x="30422" y="25062"/>
                    <a:pt x="29421" y="26163"/>
                    <a:pt x="28587" y="27397"/>
                  </a:cubicBezTo>
                  <a:cubicBezTo>
                    <a:pt x="26953" y="29699"/>
                    <a:pt x="0" y="47378"/>
                    <a:pt x="0" y="47378"/>
                  </a:cubicBezTo>
                  <a:cubicBezTo>
                    <a:pt x="8016" y="60157"/>
                    <a:pt x="26707" y="60254"/>
                    <a:pt x="27273" y="60254"/>
                  </a:cubicBezTo>
                  <a:cubicBezTo>
                    <a:pt x="27282" y="60254"/>
                    <a:pt x="27286" y="60254"/>
                    <a:pt x="27286" y="60254"/>
                  </a:cubicBezTo>
                  <a:cubicBezTo>
                    <a:pt x="34325" y="50814"/>
                    <a:pt x="50369" y="39573"/>
                    <a:pt x="50369" y="39573"/>
                  </a:cubicBezTo>
                  <a:cubicBezTo>
                    <a:pt x="53005" y="38705"/>
                    <a:pt x="64546" y="32534"/>
                    <a:pt x="67181" y="29699"/>
                  </a:cubicBezTo>
                  <a:cubicBezTo>
                    <a:pt x="69850" y="26830"/>
                    <a:pt x="72919" y="20859"/>
                    <a:pt x="74220" y="19425"/>
                  </a:cubicBezTo>
                  <a:cubicBezTo>
                    <a:pt x="75554" y="17991"/>
                    <a:pt x="76722" y="16022"/>
                    <a:pt x="77422" y="15255"/>
                  </a:cubicBezTo>
                  <a:cubicBezTo>
                    <a:pt x="78089" y="14488"/>
                    <a:pt x="81158" y="12020"/>
                    <a:pt x="81158" y="12020"/>
                  </a:cubicBezTo>
                  <a:cubicBezTo>
                    <a:pt x="81158" y="10718"/>
                    <a:pt x="79871" y="9486"/>
                    <a:pt x="77927" y="9486"/>
                  </a:cubicBezTo>
                  <a:cubicBezTo>
                    <a:pt x="77529" y="9486"/>
                    <a:pt x="77103" y="9538"/>
                    <a:pt x="76655" y="9651"/>
                  </a:cubicBezTo>
                  <a:cubicBezTo>
                    <a:pt x="74020" y="10285"/>
                    <a:pt x="71485" y="12820"/>
                    <a:pt x="70050" y="14154"/>
                  </a:cubicBezTo>
                  <a:cubicBezTo>
                    <a:pt x="68616" y="15455"/>
                    <a:pt x="66314" y="17223"/>
                    <a:pt x="66314" y="17223"/>
                  </a:cubicBezTo>
                  <a:cubicBezTo>
                    <a:pt x="66314" y="17223"/>
                    <a:pt x="68049" y="12820"/>
                    <a:pt x="68382" y="12020"/>
                  </a:cubicBezTo>
                  <a:cubicBezTo>
                    <a:pt x="68716" y="11219"/>
                    <a:pt x="71785" y="7216"/>
                    <a:pt x="71785" y="7216"/>
                  </a:cubicBezTo>
                  <a:lnTo>
                    <a:pt x="72719" y="7216"/>
                  </a:lnTo>
                  <a:cubicBezTo>
                    <a:pt x="72719" y="7216"/>
                    <a:pt x="73219" y="3480"/>
                    <a:pt x="73186" y="2379"/>
                  </a:cubicBezTo>
                  <a:cubicBezTo>
                    <a:pt x="73119" y="1279"/>
                    <a:pt x="72218" y="945"/>
                    <a:pt x="70350" y="178"/>
                  </a:cubicBezTo>
                  <a:cubicBezTo>
                    <a:pt x="70046" y="53"/>
                    <a:pt x="69718" y="0"/>
                    <a:pt x="69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7148920" y="4560854"/>
              <a:ext cx="27131" cy="126792"/>
            </a:xfrm>
            <a:custGeom>
              <a:avLst/>
              <a:gdLst/>
              <a:ahLst/>
              <a:cxnLst/>
              <a:rect l="l" t="t" r="r" b="b"/>
              <a:pathLst>
                <a:path w="1335" h="6239" fill="none" extrusionOk="0">
                  <a:moveTo>
                    <a:pt x="667" y="1"/>
                  </a:moveTo>
                  <a:cubicBezTo>
                    <a:pt x="667" y="1"/>
                    <a:pt x="1334" y="3303"/>
                    <a:pt x="0" y="6238"/>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7075026" y="4238856"/>
              <a:ext cx="76616" cy="51538"/>
            </a:xfrm>
            <a:custGeom>
              <a:avLst/>
              <a:gdLst/>
              <a:ahLst/>
              <a:cxnLst/>
              <a:rect l="l" t="t" r="r" b="b"/>
              <a:pathLst>
                <a:path w="3770" h="2536" fill="none" extrusionOk="0">
                  <a:moveTo>
                    <a:pt x="0" y="2535"/>
                  </a:moveTo>
                  <a:cubicBezTo>
                    <a:pt x="1401" y="1901"/>
                    <a:pt x="2669" y="1067"/>
                    <a:pt x="3769"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7274333" y="4310027"/>
              <a:ext cx="14246" cy="47473"/>
            </a:xfrm>
            <a:custGeom>
              <a:avLst/>
              <a:gdLst/>
              <a:ahLst/>
              <a:cxnLst/>
              <a:rect l="l" t="t" r="r" b="b"/>
              <a:pathLst>
                <a:path w="701" h="2336" fill="none" extrusionOk="0">
                  <a:moveTo>
                    <a:pt x="0" y="2336"/>
                  </a:moveTo>
                  <a:cubicBezTo>
                    <a:pt x="334" y="1602"/>
                    <a:pt x="601" y="801"/>
                    <a:pt x="70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6904190" y="4222577"/>
              <a:ext cx="75254" cy="26460"/>
            </a:xfrm>
            <a:custGeom>
              <a:avLst/>
              <a:gdLst/>
              <a:ahLst/>
              <a:cxnLst/>
              <a:rect l="l" t="t" r="r" b="b"/>
              <a:pathLst>
                <a:path w="3703" h="1302" fill="none" extrusionOk="0">
                  <a:moveTo>
                    <a:pt x="3703" y="34"/>
                  </a:moveTo>
                  <a:cubicBezTo>
                    <a:pt x="2335" y="0"/>
                    <a:pt x="1034" y="467"/>
                    <a:pt x="0" y="130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6706224" y="4238856"/>
              <a:ext cx="152561" cy="71860"/>
            </a:xfrm>
            <a:custGeom>
              <a:avLst/>
              <a:gdLst/>
              <a:ahLst/>
              <a:cxnLst/>
              <a:rect l="l" t="t" r="r" b="b"/>
              <a:pathLst>
                <a:path w="7507" h="3536" fill="none" extrusionOk="0">
                  <a:moveTo>
                    <a:pt x="7506" y="0"/>
                  </a:moveTo>
                  <a:cubicBezTo>
                    <a:pt x="7506" y="0"/>
                    <a:pt x="4204" y="1568"/>
                    <a:pt x="3036" y="1568"/>
                  </a:cubicBezTo>
                  <a:cubicBezTo>
                    <a:pt x="1869" y="1568"/>
                    <a:pt x="1" y="3102"/>
                    <a:pt x="1" y="3536"/>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456088" y="4602212"/>
              <a:ext cx="48144" cy="97629"/>
            </a:xfrm>
            <a:custGeom>
              <a:avLst/>
              <a:gdLst/>
              <a:ahLst/>
              <a:cxnLst/>
              <a:rect l="l" t="t" r="r" b="b"/>
              <a:pathLst>
                <a:path w="2369" h="4804" fill="none" extrusionOk="0">
                  <a:moveTo>
                    <a:pt x="0" y="4804"/>
                  </a:moveTo>
                  <a:cubicBezTo>
                    <a:pt x="967" y="3303"/>
                    <a:pt x="1768" y="1668"/>
                    <a:pt x="2368"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6950954" y="4310698"/>
              <a:ext cx="138986" cy="206781"/>
            </a:xfrm>
            <a:custGeom>
              <a:avLst/>
              <a:gdLst/>
              <a:ahLst/>
              <a:cxnLst/>
              <a:rect l="l" t="t" r="r" b="b"/>
              <a:pathLst>
                <a:path w="6839" h="10175" fill="none" extrusionOk="0">
                  <a:moveTo>
                    <a:pt x="6839" y="1"/>
                  </a:moveTo>
                  <a:cubicBezTo>
                    <a:pt x="6839" y="1"/>
                    <a:pt x="4737" y="535"/>
                    <a:pt x="4037" y="2303"/>
                  </a:cubicBezTo>
                  <a:cubicBezTo>
                    <a:pt x="3303" y="4070"/>
                    <a:pt x="1" y="10175"/>
                    <a:pt x="1" y="10175"/>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6766563" y="4290375"/>
              <a:ext cx="109843" cy="208123"/>
            </a:xfrm>
            <a:custGeom>
              <a:avLst/>
              <a:gdLst/>
              <a:ahLst/>
              <a:cxnLst/>
              <a:rect l="l" t="t" r="r" b="b"/>
              <a:pathLst>
                <a:path w="5405" h="10241" fill="none" extrusionOk="0">
                  <a:moveTo>
                    <a:pt x="5404" y="0"/>
                  </a:moveTo>
                  <a:cubicBezTo>
                    <a:pt x="4971" y="1068"/>
                    <a:pt x="1" y="10241"/>
                    <a:pt x="1" y="1024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4118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122830" y="978248"/>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6" name="Google Shape;1656;p58"/>
          <p:cNvSpPr txBox="1">
            <a:spLocks noGrp="1"/>
          </p:cNvSpPr>
          <p:nvPr>
            <p:ph type="title" idx="2"/>
          </p:nvPr>
        </p:nvSpPr>
        <p:spPr>
          <a:xfrm>
            <a:off x="420660" y="159337"/>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solidFill>
                  <a:schemeClr val="dk2"/>
                </a:solidFill>
              </a:rPr>
              <a:t>App screenshots</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1436129" y="973545"/>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600D8B09-4739-7476-5015-34075180C13D}"/>
              </a:ext>
            </a:extLst>
          </p:cNvPr>
          <p:cNvPicPr>
            <a:picLocks noChangeAspect="1"/>
          </p:cNvPicPr>
          <p:nvPr/>
        </p:nvPicPr>
        <p:blipFill>
          <a:blip r:embed="rId4"/>
          <a:stretch>
            <a:fillRect/>
          </a:stretch>
        </p:blipFill>
        <p:spPr>
          <a:xfrm>
            <a:off x="-75798" y="1029216"/>
            <a:ext cx="1460950" cy="2940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图片 35">
            <a:extLst>
              <a:ext uri="{FF2B5EF4-FFF2-40B4-BE49-F238E27FC236}">
                <a16:creationId xmlns:a16="http://schemas.microsoft.com/office/drawing/2014/main" id="{3A41F88A-20E5-CDEB-398D-F5229F847EF1}"/>
              </a:ext>
            </a:extLst>
          </p:cNvPr>
          <p:cNvPicPr>
            <a:picLocks noChangeAspect="1"/>
          </p:cNvPicPr>
          <p:nvPr/>
        </p:nvPicPr>
        <p:blipFill>
          <a:blip r:embed="rId5"/>
          <a:stretch>
            <a:fillRect/>
          </a:stretch>
        </p:blipFill>
        <p:spPr>
          <a:xfrm>
            <a:off x="1493876" y="1012113"/>
            <a:ext cx="1450235" cy="2968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9" name="Google Shape;1620;p58">
            <a:extLst>
              <a:ext uri="{FF2B5EF4-FFF2-40B4-BE49-F238E27FC236}">
                <a16:creationId xmlns:a16="http://schemas.microsoft.com/office/drawing/2014/main" id="{1467929C-42A8-AF6C-5E75-A2DFA86A9C94}"/>
              </a:ext>
            </a:extLst>
          </p:cNvPr>
          <p:cNvGrpSpPr/>
          <p:nvPr/>
        </p:nvGrpSpPr>
        <p:grpSpPr>
          <a:xfrm>
            <a:off x="2995061" y="968842"/>
            <a:ext cx="1565662" cy="3046825"/>
            <a:chOff x="5036738" y="1151165"/>
            <a:chExt cx="1565662" cy="3046825"/>
          </a:xfrm>
        </p:grpSpPr>
        <p:grpSp>
          <p:nvGrpSpPr>
            <p:cNvPr id="40" name="Google Shape;1621;p58">
              <a:extLst>
                <a:ext uri="{FF2B5EF4-FFF2-40B4-BE49-F238E27FC236}">
                  <a16:creationId xmlns:a16="http://schemas.microsoft.com/office/drawing/2014/main" id="{5D1D3243-5981-148A-3F72-D198F32C58BB}"/>
                </a:ext>
              </a:extLst>
            </p:cNvPr>
            <p:cNvGrpSpPr/>
            <p:nvPr/>
          </p:nvGrpSpPr>
          <p:grpSpPr>
            <a:xfrm>
              <a:off x="5591402" y="1267979"/>
              <a:ext cx="456105" cy="31895"/>
              <a:chOff x="767900" y="1150025"/>
              <a:chExt cx="854450" cy="59750"/>
            </a:xfrm>
          </p:grpSpPr>
          <p:sp>
            <p:nvSpPr>
              <p:cNvPr id="61" name="Google Shape;1622;p58">
                <a:extLst>
                  <a:ext uri="{FF2B5EF4-FFF2-40B4-BE49-F238E27FC236}">
                    <a16:creationId xmlns:a16="http://schemas.microsoft.com/office/drawing/2014/main" id="{6ECDCE90-054D-288F-C4EB-E4C3FC0B2839}"/>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23;p58">
                <a:extLst>
                  <a:ext uri="{FF2B5EF4-FFF2-40B4-BE49-F238E27FC236}">
                    <a16:creationId xmlns:a16="http://schemas.microsoft.com/office/drawing/2014/main" id="{FA812383-04FE-3C99-4D89-F08115AFAFFD}"/>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24;p58">
                <a:extLst>
                  <a:ext uri="{FF2B5EF4-FFF2-40B4-BE49-F238E27FC236}">
                    <a16:creationId xmlns:a16="http://schemas.microsoft.com/office/drawing/2014/main" id="{4C86C64D-B20F-AE1C-1FBF-6439712AABB0}"/>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5;p58">
                <a:extLst>
                  <a:ext uri="{FF2B5EF4-FFF2-40B4-BE49-F238E27FC236}">
                    <a16:creationId xmlns:a16="http://schemas.microsoft.com/office/drawing/2014/main" id="{D2B553E8-C4FB-064C-2A5A-9400BD202BE6}"/>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6;p58">
                <a:extLst>
                  <a:ext uri="{FF2B5EF4-FFF2-40B4-BE49-F238E27FC236}">
                    <a16:creationId xmlns:a16="http://schemas.microsoft.com/office/drawing/2014/main" id="{CB6D5FF7-21E4-2203-5438-97C4496E16F0}"/>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7;p58">
                <a:extLst>
                  <a:ext uri="{FF2B5EF4-FFF2-40B4-BE49-F238E27FC236}">
                    <a16:creationId xmlns:a16="http://schemas.microsoft.com/office/drawing/2014/main" id="{5816D243-B6EA-C957-F40D-93C063E7D76F}"/>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8;p58">
                <a:extLst>
                  <a:ext uri="{FF2B5EF4-FFF2-40B4-BE49-F238E27FC236}">
                    <a16:creationId xmlns:a16="http://schemas.microsoft.com/office/drawing/2014/main" id="{D17907A1-886F-370A-5D02-98462C5AFD9C}"/>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9;p58">
                <a:extLst>
                  <a:ext uri="{FF2B5EF4-FFF2-40B4-BE49-F238E27FC236}">
                    <a16:creationId xmlns:a16="http://schemas.microsoft.com/office/drawing/2014/main" id="{3ABA7C5E-50AE-6816-85DB-ABF4941946FD}"/>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30;p58">
                <a:extLst>
                  <a:ext uri="{FF2B5EF4-FFF2-40B4-BE49-F238E27FC236}">
                    <a16:creationId xmlns:a16="http://schemas.microsoft.com/office/drawing/2014/main" id="{B64635D8-24F0-1827-8097-1D44BEF1E995}"/>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31;p58">
                <a:extLst>
                  <a:ext uri="{FF2B5EF4-FFF2-40B4-BE49-F238E27FC236}">
                    <a16:creationId xmlns:a16="http://schemas.microsoft.com/office/drawing/2014/main" id="{74C97E3B-81C8-CC1F-D7C1-1775D787C0E7}"/>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632;p58">
              <a:extLst>
                <a:ext uri="{FF2B5EF4-FFF2-40B4-BE49-F238E27FC236}">
                  <a16:creationId xmlns:a16="http://schemas.microsoft.com/office/drawing/2014/main" id="{67B2B19C-4764-72E8-6E2C-7A4160173CCC}"/>
                </a:ext>
              </a:extLst>
            </p:cNvPr>
            <p:cNvGrpSpPr/>
            <p:nvPr/>
          </p:nvGrpSpPr>
          <p:grpSpPr>
            <a:xfrm>
              <a:off x="5591673" y="1267985"/>
              <a:ext cx="456191" cy="31901"/>
              <a:chOff x="767900" y="1150025"/>
              <a:chExt cx="854450" cy="59750"/>
            </a:xfrm>
          </p:grpSpPr>
          <p:sp>
            <p:nvSpPr>
              <p:cNvPr id="51" name="Google Shape;1633;p58">
                <a:extLst>
                  <a:ext uri="{FF2B5EF4-FFF2-40B4-BE49-F238E27FC236}">
                    <a16:creationId xmlns:a16="http://schemas.microsoft.com/office/drawing/2014/main" id="{7416A437-840D-31BD-4BE2-501D12CA75E6}"/>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34;p58">
                <a:extLst>
                  <a:ext uri="{FF2B5EF4-FFF2-40B4-BE49-F238E27FC236}">
                    <a16:creationId xmlns:a16="http://schemas.microsoft.com/office/drawing/2014/main" id="{CAF69A12-9A69-2468-959A-F5DB8F74921A}"/>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35;p58">
                <a:extLst>
                  <a:ext uri="{FF2B5EF4-FFF2-40B4-BE49-F238E27FC236}">
                    <a16:creationId xmlns:a16="http://schemas.microsoft.com/office/drawing/2014/main" id="{E3E71085-B503-9863-5805-85A23AF35065}"/>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36;p58">
                <a:extLst>
                  <a:ext uri="{FF2B5EF4-FFF2-40B4-BE49-F238E27FC236}">
                    <a16:creationId xmlns:a16="http://schemas.microsoft.com/office/drawing/2014/main" id="{F6BCCBD9-C2C8-EFA7-F52E-AAE2BF95DFE1}"/>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37;p58">
                <a:extLst>
                  <a:ext uri="{FF2B5EF4-FFF2-40B4-BE49-F238E27FC236}">
                    <a16:creationId xmlns:a16="http://schemas.microsoft.com/office/drawing/2014/main" id="{B58652A3-48AD-121F-4236-E9B0D892C01F}"/>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38;p58">
                <a:extLst>
                  <a:ext uri="{FF2B5EF4-FFF2-40B4-BE49-F238E27FC236}">
                    <a16:creationId xmlns:a16="http://schemas.microsoft.com/office/drawing/2014/main" id="{E514CB5E-0647-7C7D-5207-8C64416A6D86}"/>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39;p58">
                <a:extLst>
                  <a:ext uri="{FF2B5EF4-FFF2-40B4-BE49-F238E27FC236}">
                    <a16:creationId xmlns:a16="http://schemas.microsoft.com/office/drawing/2014/main" id="{CD6A9188-1D70-590B-3676-D0CFAF0A00DF}"/>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40;p58">
                <a:extLst>
                  <a:ext uri="{FF2B5EF4-FFF2-40B4-BE49-F238E27FC236}">
                    <a16:creationId xmlns:a16="http://schemas.microsoft.com/office/drawing/2014/main" id="{D3E0C56B-22B0-A26C-BF36-BEB6AB2F935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41;p58">
                <a:extLst>
                  <a:ext uri="{FF2B5EF4-FFF2-40B4-BE49-F238E27FC236}">
                    <a16:creationId xmlns:a16="http://schemas.microsoft.com/office/drawing/2014/main" id="{C879C0DC-31A7-3204-0413-6E792657A735}"/>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42;p58">
                <a:extLst>
                  <a:ext uri="{FF2B5EF4-FFF2-40B4-BE49-F238E27FC236}">
                    <a16:creationId xmlns:a16="http://schemas.microsoft.com/office/drawing/2014/main" id="{7D512946-E173-EE05-4693-7ADF723508D9}"/>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643;p58">
              <a:extLst>
                <a:ext uri="{FF2B5EF4-FFF2-40B4-BE49-F238E27FC236}">
                  <a16:creationId xmlns:a16="http://schemas.microsoft.com/office/drawing/2014/main" id="{A6223099-FE52-042F-F720-E06D2B1E6D64}"/>
                </a:ext>
              </a:extLst>
            </p:cNvPr>
            <p:cNvGrpSpPr/>
            <p:nvPr/>
          </p:nvGrpSpPr>
          <p:grpSpPr>
            <a:xfrm>
              <a:off x="5036738" y="1151165"/>
              <a:ext cx="1565662" cy="3046825"/>
              <a:chOff x="5411013" y="1379733"/>
              <a:chExt cx="2933049" cy="5707802"/>
            </a:xfrm>
          </p:grpSpPr>
          <p:pic>
            <p:nvPicPr>
              <p:cNvPr id="43" name="Google Shape;1644;p58">
                <a:extLst>
                  <a:ext uri="{FF2B5EF4-FFF2-40B4-BE49-F238E27FC236}">
                    <a16:creationId xmlns:a16="http://schemas.microsoft.com/office/drawing/2014/main" id="{A7FE6134-F9E4-D5A7-3530-BC6292E66F85}"/>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44" name="Google Shape;1645;p58">
                <a:extLst>
                  <a:ext uri="{FF2B5EF4-FFF2-40B4-BE49-F238E27FC236}">
                    <a16:creationId xmlns:a16="http://schemas.microsoft.com/office/drawing/2014/main" id="{1438698C-7C8D-D86D-050D-230667C403E0}"/>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46;p58">
                <a:extLst>
                  <a:ext uri="{FF2B5EF4-FFF2-40B4-BE49-F238E27FC236}">
                    <a16:creationId xmlns:a16="http://schemas.microsoft.com/office/drawing/2014/main" id="{E5F7E572-63F3-2686-36A3-70ACDCC2E0DC}"/>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47;p58">
                <a:extLst>
                  <a:ext uri="{FF2B5EF4-FFF2-40B4-BE49-F238E27FC236}">
                    <a16:creationId xmlns:a16="http://schemas.microsoft.com/office/drawing/2014/main" id="{F584231B-5078-7A98-7547-396A377B38AF}"/>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48;p58">
                <a:extLst>
                  <a:ext uri="{FF2B5EF4-FFF2-40B4-BE49-F238E27FC236}">
                    <a16:creationId xmlns:a16="http://schemas.microsoft.com/office/drawing/2014/main" id="{ADFFB4F2-F71E-B8E7-6DDD-1B1414FB7256}"/>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49;p58">
                <a:extLst>
                  <a:ext uri="{FF2B5EF4-FFF2-40B4-BE49-F238E27FC236}">
                    <a16:creationId xmlns:a16="http://schemas.microsoft.com/office/drawing/2014/main" id="{8A86904E-8654-A28C-B1CA-DED62669F7D4}"/>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50;p58">
                <a:extLst>
                  <a:ext uri="{FF2B5EF4-FFF2-40B4-BE49-F238E27FC236}">
                    <a16:creationId xmlns:a16="http://schemas.microsoft.com/office/drawing/2014/main" id="{A6F9F465-E632-E119-8C63-67B5671D0EFA}"/>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51;p58">
                <a:extLst>
                  <a:ext uri="{FF2B5EF4-FFF2-40B4-BE49-F238E27FC236}">
                    <a16:creationId xmlns:a16="http://schemas.microsoft.com/office/drawing/2014/main" id="{1E4D20A3-15DF-1679-D72E-54F8C1D19A72}"/>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07" name="图片 1606">
            <a:extLst>
              <a:ext uri="{FF2B5EF4-FFF2-40B4-BE49-F238E27FC236}">
                <a16:creationId xmlns:a16="http://schemas.microsoft.com/office/drawing/2014/main" id="{995DA524-6822-A802-8E16-AD3AB009D672}"/>
              </a:ext>
            </a:extLst>
          </p:cNvPr>
          <p:cNvPicPr>
            <a:picLocks noChangeAspect="1"/>
          </p:cNvPicPr>
          <p:nvPr/>
        </p:nvPicPr>
        <p:blipFill>
          <a:blip r:embed="rId6"/>
          <a:stretch>
            <a:fillRect/>
          </a:stretch>
        </p:blipFill>
        <p:spPr>
          <a:xfrm>
            <a:off x="3041468" y="1007408"/>
            <a:ext cx="1468196" cy="2979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08" name="Google Shape;1620;p58">
            <a:extLst>
              <a:ext uri="{FF2B5EF4-FFF2-40B4-BE49-F238E27FC236}">
                <a16:creationId xmlns:a16="http://schemas.microsoft.com/office/drawing/2014/main" id="{753DD860-FFF7-77FC-3A55-49DD3A902578}"/>
              </a:ext>
            </a:extLst>
          </p:cNvPr>
          <p:cNvGrpSpPr/>
          <p:nvPr/>
        </p:nvGrpSpPr>
        <p:grpSpPr>
          <a:xfrm>
            <a:off x="4560770" y="964139"/>
            <a:ext cx="1565662" cy="3046825"/>
            <a:chOff x="5036738" y="1151165"/>
            <a:chExt cx="1565662" cy="3046825"/>
          </a:xfrm>
        </p:grpSpPr>
        <p:grpSp>
          <p:nvGrpSpPr>
            <p:cNvPr id="1609" name="Google Shape;1621;p58">
              <a:extLst>
                <a:ext uri="{FF2B5EF4-FFF2-40B4-BE49-F238E27FC236}">
                  <a16:creationId xmlns:a16="http://schemas.microsoft.com/office/drawing/2014/main" id="{2CB677D3-B41F-4C53-91DB-0FBE906584A0}"/>
                </a:ext>
              </a:extLst>
            </p:cNvPr>
            <p:cNvGrpSpPr/>
            <p:nvPr/>
          </p:nvGrpSpPr>
          <p:grpSpPr>
            <a:xfrm>
              <a:off x="5591402" y="1267979"/>
              <a:ext cx="456105" cy="31895"/>
              <a:chOff x="767900" y="1150025"/>
              <a:chExt cx="854450" cy="59750"/>
            </a:xfrm>
          </p:grpSpPr>
          <p:sp>
            <p:nvSpPr>
              <p:cNvPr id="1664" name="Google Shape;1622;p58">
                <a:extLst>
                  <a:ext uri="{FF2B5EF4-FFF2-40B4-BE49-F238E27FC236}">
                    <a16:creationId xmlns:a16="http://schemas.microsoft.com/office/drawing/2014/main" id="{A4F3A05E-CF00-7A26-A617-9A5C64A748E9}"/>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23;p58">
                <a:extLst>
                  <a:ext uri="{FF2B5EF4-FFF2-40B4-BE49-F238E27FC236}">
                    <a16:creationId xmlns:a16="http://schemas.microsoft.com/office/drawing/2014/main" id="{E7D36F1F-9925-1CC5-2349-F0B58FA8E827}"/>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24;p58">
                <a:extLst>
                  <a:ext uri="{FF2B5EF4-FFF2-40B4-BE49-F238E27FC236}">
                    <a16:creationId xmlns:a16="http://schemas.microsoft.com/office/drawing/2014/main" id="{296F5A61-05D8-FB84-ECCF-1FCEA0962196}"/>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25;p58">
                <a:extLst>
                  <a:ext uri="{FF2B5EF4-FFF2-40B4-BE49-F238E27FC236}">
                    <a16:creationId xmlns:a16="http://schemas.microsoft.com/office/drawing/2014/main" id="{2CC19B92-BD4F-638A-1F15-B9C48FF3750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26;p58">
                <a:extLst>
                  <a:ext uri="{FF2B5EF4-FFF2-40B4-BE49-F238E27FC236}">
                    <a16:creationId xmlns:a16="http://schemas.microsoft.com/office/drawing/2014/main" id="{FA100535-9128-8BBE-E0C7-E098EFED0542}"/>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27;p58">
                <a:extLst>
                  <a:ext uri="{FF2B5EF4-FFF2-40B4-BE49-F238E27FC236}">
                    <a16:creationId xmlns:a16="http://schemas.microsoft.com/office/drawing/2014/main" id="{DB4907E4-28AB-7743-65E9-3C8090213CBF}"/>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28;p58">
                <a:extLst>
                  <a:ext uri="{FF2B5EF4-FFF2-40B4-BE49-F238E27FC236}">
                    <a16:creationId xmlns:a16="http://schemas.microsoft.com/office/drawing/2014/main" id="{47813F17-E057-3C8A-FBC0-CC3C51DFAEFD}"/>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29;p58">
                <a:extLst>
                  <a:ext uri="{FF2B5EF4-FFF2-40B4-BE49-F238E27FC236}">
                    <a16:creationId xmlns:a16="http://schemas.microsoft.com/office/drawing/2014/main" id="{3DC8E6E3-1F14-A098-7522-A6C9C9EFE28B}"/>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30;p58">
                <a:extLst>
                  <a:ext uri="{FF2B5EF4-FFF2-40B4-BE49-F238E27FC236}">
                    <a16:creationId xmlns:a16="http://schemas.microsoft.com/office/drawing/2014/main" id="{83E65844-B094-827B-25AA-5A0103149DAE}"/>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31;p58">
                <a:extLst>
                  <a:ext uri="{FF2B5EF4-FFF2-40B4-BE49-F238E27FC236}">
                    <a16:creationId xmlns:a16="http://schemas.microsoft.com/office/drawing/2014/main" id="{4BCE16BB-D280-0345-BB07-9BFE675254C5}"/>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32;p58">
              <a:extLst>
                <a:ext uri="{FF2B5EF4-FFF2-40B4-BE49-F238E27FC236}">
                  <a16:creationId xmlns:a16="http://schemas.microsoft.com/office/drawing/2014/main" id="{E3E273C8-C3AB-D5A4-B176-E8CB1413C273}"/>
                </a:ext>
              </a:extLst>
            </p:cNvPr>
            <p:cNvGrpSpPr/>
            <p:nvPr/>
          </p:nvGrpSpPr>
          <p:grpSpPr>
            <a:xfrm>
              <a:off x="5591673" y="1267985"/>
              <a:ext cx="456191" cy="31901"/>
              <a:chOff x="767900" y="1150025"/>
              <a:chExt cx="854450" cy="59750"/>
            </a:xfrm>
          </p:grpSpPr>
          <p:sp>
            <p:nvSpPr>
              <p:cNvPr id="1653" name="Google Shape;1633;p58">
                <a:extLst>
                  <a:ext uri="{FF2B5EF4-FFF2-40B4-BE49-F238E27FC236}">
                    <a16:creationId xmlns:a16="http://schemas.microsoft.com/office/drawing/2014/main" id="{FEC3BE4E-C7C6-D7D1-2CB9-F070953607C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34;p58">
                <a:extLst>
                  <a:ext uri="{FF2B5EF4-FFF2-40B4-BE49-F238E27FC236}">
                    <a16:creationId xmlns:a16="http://schemas.microsoft.com/office/drawing/2014/main" id="{C5F1EC7A-69E0-AAAB-68DB-5B8BE452261C}"/>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35;p58">
                <a:extLst>
                  <a:ext uri="{FF2B5EF4-FFF2-40B4-BE49-F238E27FC236}">
                    <a16:creationId xmlns:a16="http://schemas.microsoft.com/office/drawing/2014/main" id="{51AE000D-EB63-804F-72B1-2F8D83BE877C}"/>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36;p58">
                <a:extLst>
                  <a:ext uri="{FF2B5EF4-FFF2-40B4-BE49-F238E27FC236}">
                    <a16:creationId xmlns:a16="http://schemas.microsoft.com/office/drawing/2014/main" id="{04C6C5EB-E1A4-3593-A91E-41C9596C994C}"/>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37;p58">
                <a:extLst>
                  <a:ext uri="{FF2B5EF4-FFF2-40B4-BE49-F238E27FC236}">
                    <a16:creationId xmlns:a16="http://schemas.microsoft.com/office/drawing/2014/main" id="{B922EA9B-EFEB-DBE2-1A59-E7C817699DFA}"/>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38;p58">
                <a:extLst>
                  <a:ext uri="{FF2B5EF4-FFF2-40B4-BE49-F238E27FC236}">
                    <a16:creationId xmlns:a16="http://schemas.microsoft.com/office/drawing/2014/main" id="{3EB1642B-4CD5-8A63-D871-3B034D87598B}"/>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39;p58">
                <a:extLst>
                  <a:ext uri="{FF2B5EF4-FFF2-40B4-BE49-F238E27FC236}">
                    <a16:creationId xmlns:a16="http://schemas.microsoft.com/office/drawing/2014/main" id="{6C6BA2B3-5BB2-BCE7-9409-A752D215651A}"/>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40;p58">
                <a:extLst>
                  <a:ext uri="{FF2B5EF4-FFF2-40B4-BE49-F238E27FC236}">
                    <a16:creationId xmlns:a16="http://schemas.microsoft.com/office/drawing/2014/main" id="{E1935869-84C3-B8BB-EFD1-FDEDED654965}"/>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41;p58">
                <a:extLst>
                  <a:ext uri="{FF2B5EF4-FFF2-40B4-BE49-F238E27FC236}">
                    <a16:creationId xmlns:a16="http://schemas.microsoft.com/office/drawing/2014/main" id="{2E0C2BAB-B51A-7C77-78CF-2947B60C5E54}"/>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42;p58">
                <a:extLst>
                  <a:ext uri="{FF2B5EF4-FFF2-40B4-BE49-F238E27FC236}">
                    <a16:creationId xmlns:a16="http://schemas.microsoft.com/office/drawing/2014/main" id="{660C35B7-BB19-EA74-9900-01599D43A02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43;p58">
              <a:extLst>
                <a:ext uri="{FF2B5EF4-FFF2-40B4-BE49-F238E27FC236}">
                  <a16:creationId xmlns:a16="http://schemas.microsoft.com/office/drawing/2014/main" id="{BDAD9D48-FE17-BA68-7870-EBF125F87889}"/>
                </a:ext>
              </a:extLst>
            </p:cNvPr>
            <p:cNvGrpSpPr/>
            <p:nvPr/>
          </p:nvGrpSpPr>
          <p:grpSpPr>
            <a:xfrm>
              <a:off x="5036738" y="1151165"/>
              <a:ext cx="1565662" cy="3046825"/>
              <a:chOff x="5411013" y="1379733"/>
              <a:chExt cx="2933049" cy="5707802"/>
            </a:xfrm>
          </p:grpSpPr>
          <p:pic>
            <p:nvPicPr>
              <p:cNvPr id="1612" name="Google Shape;1644;p58">
                <a:extLst>
                  <a:ext uri="{FF2B5EF4-FFF2-40B4-BE49-F238E27FC236}">
                    <a16:creationId xmlns:a16="http://schemas.microsoft.com/office/drawing/2014/main" id="{FF8D8303-002C-D80A-ADD2-B1BC1706250C}"/>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13" name="Google Shape;1645;p58">
                <a:extLst>
                  <a:ext uri="{FF2B5EF4-FFF2-40B4-BE49-F238E27FC236}">
                    <a16:creationId xmlns:a16="http://schemas.microsoft.com/office/drawing/2014/main" id="{D4141354-FAEF-DF3A-1D06-E849334E8450}"/>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46;p58">
                <a:extLst>
                  <a:ext uri="{FF2B5EF4-FFF2-40B4-BE49-F238E27FC236}">
                    <a16:creationId xmlns:a16="http://schemas.microsoft.com/office/drawing/2014/main" id="{386B6816-08E1-6AC1-3740-41D22421A6F1}"/>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47;p58">
                <a:extLst>
                  <a:ext uri="{FF2B5EF4-FFF2-40B4-BE49-F238E27FC236}">
                    <a16:creationId xmlns:a16="http://schemas.microsoft.com/office/drawing/2014/main" id="{DD364683-DA81-4730-98B3-610F94FA7D0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48;p58">
                <a:extLst>
                  <a:ext uri="{FF2B5EF4-FFF2-40B4-BE49-F238E27FC236}">
                    <a16:creationId xmlns:a16="http://schemas.microsoft.com/office/drawing/2014/main" id="{994A1709-A55D-FD2A-FF5F-4E78075CBEFD}"/>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49;p58">
                <a:extLst>
                  <a:ext uri="{FF2B5EF4-FFF2-40B4-BE49-F238E27FC236}">
                    <a16:creationId xmlns:a16="http://schemas.microsoft.com/office/drawing/2014/main" id="{1317B1AF-0C31-8F46-A50A-EEC3154CBA82}"/>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50;p58">
                <a:extLst>
                  <a:ext uri="{FF2B5EF4-FFF2-40B4-BE49-F238E27FC236}">
                    <a16:creationId xmlns:a16="http://schemas.microsoft.com/office/drawing/2014/main" id="{86908F98-D07F-7E48-841F-FE29DE9D9FED}"/>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51;p58">
                <a:extLst>
                  <a:ext uri="{FF2B5EF4-FFF2-40B4-BE49-F238E27FC236}">
                    <a16:creationId xmlns:a16="http://schemas.microsoft.com/office/drawing/2014/main" id="{6526831A-1688-21B0-565E-DD8C6D600335}"/>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74" name="图片 1673">
            <a:extLst>
              <a:ext uri="{FF2B5EF4-FFF2-40B4-BE49-F238E27FC236}">
                <a16:creationId xmlns:a16="http://schemas.microsoft.com/office/drawing/2014/main" id="{C501D85E-DCD5-907F-4BB7-77399882BBB6}"/>
              </a:ext>
            </a:extLst>
          </p:cNvPr>
          <p:cNvPicPr>
            <a:picLocks noChangeAspect="1"/>
          </p:cNvPicPr>
          <p:nvPr/>
        </p:nvPicPr>
        <p:blipFill>
          <a:blip r:embed="rId7"/>
          <a:stretch>
            <a:fillRect/>
          </a:stretch>
        </p:blipFill>
        <p:spPr>
          <a:xfrm>
            <a:off x="4618517" y="1002706"/>
            <a:ext cx="1450236" cy="2953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75" name="Google Shape;1620;p58">
            <a:extLst>
              <a:ext uri="{FF2B5EF4-FFF2-40B4-BE49-F238E27FC236}">
                <a16:creationId xmlns:a16="http://schemas.microsoft.com/office/drawing/2014/main" id="{1FE16D9B-EE31-6465-6F4D-85A7A690DB18}"/>
              </a:ext>
            </a:extLst>
          </p:cNvPr>
          <p:cNvGrpSpPr/>
          <p:nvPr/>
        </p:nvGrpSpPr>
        <p:grpSpPr>
          <a:xfrm>
            <a:off x="6119610" y="945015"/>
            <a:ext cx="1565662" cy="3046825"/>
            <a:chOff x="5036738" y="1151165"/>
            <a:chExt cx="1565662" cy="3046825"/>
          </a:xfrm>
        </p:grpSpPr>
        <p:grpSp>
          <p:nvGrpSpPr>
            <p:cNvPr id="1676" name="Google Shape;1621;p58">
              <a:extLst>
                <a:ext uri="{FF2B5EF4-FFF2-40B4-BE49-F238E27FC236}">
                  <a16:creationId xmlns:a16="http://schemas.microsoft.com/office/drawing/2014/main" id="{F84C9776-1F16-97F7-0BDC-0217ED837892}"/>
                </a:ext>
              </a:extLst>
            </p:cNvPr>
            <p:cNvGrpSpPr/>
            <p:nvPr/>
          </p:nvGrpSpPr>
          <p:grpSpPr>
            <a:xfrm>
              <a:off x="5591402" y="1267979"/>
              <a:ext cx="456105" cy="31895"/>
              <a:chOff x="767900" y="1150025"/>
              <a:chExt cx="854450" cy="59750"/>
            </a:xfrm>
          </p:grpSpPr>
          <p:sp>
            <p:nvSpPr>
              <p:cNvPr id="1697" name="Google Shape;1622;p58">
                <a:extLst>
                  <a:ext uri="{FF2B5EF4-FFF2-40B4-BE49-F238E27FC236}">
                    <a16:creationId xmlns:a16="http://schemas.microsoft.com/office/drawing/2014/main" id="{19CF58FB-B4F8-2955-8ADD-EBC562849A83}"/>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23;p58">
                <a:extLst>
                  <a:ext uri="{FF2B5EF4-FFF2-40B4-BE49-F238E27FC236}">
                    <a16:creationId xmlns:a16="http://schemas.microsoft.com/office/drawing/2014/main" id="{9A300018-4A11-24CC-1D6A-738F679FA2F6}"/>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24;p58">
                <a:extLst>
                  <a:ext uri="{FF2B5EF4-FFF2-40B4-BE49-F238E27FC236}">
                    <a16:creationId xmlns:a16="http://schemas.microsoft.com/office/drawing/2014/main" id="{2B63A685-C5FB-EF24-A8AE-C52FF10649EF}"/>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625;p58">
                <a:extLst>
                  <a:ext uri="{FF2B5EF4-FFF2-40B4-BE49-F238E27FC236}">
                    <a16:creationId xmlns:a16="http://schemas.microsoft.com/office/drawing/2014/main" id="{FEFB0E73-9C77-A739-565A-967C59025EB6}"/>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626;p58">
                <a:extLst>
                  <a:ext uri="{FF2B5EF4-FFF2-40B4-BE49-F238E27FC236}">
                    <a16:creationId xmlns:a16="http://schemas.microsoft.com/office/drawing/2014/main" id="{D517FCEF-2E0A-B969-484A-A084ED4FBF52}"/>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627;p58">
                <a:extLst>
                  <a:ext uri="{FF2B5EF4-FFF2-40B4-BE49-F238E27FC236}">
                    <a16:creationId xmlns:a16="http://schemas.microsoft.com/office/drawing/2014/main" id="{16CFDB1C-F843-17D5-FFD1-30DD24DAD11B}"/>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628;p58">
                <a:extLst>
                  <a:ext uri="{FF2B5EF4-FFF2-40B4-BE49-F238E27FC236}">
                    <a16:creationId xmlns:a16="http://schemas.microsoft.com/office/drawing/2014/main" id="{62CF6C3A-4EBA-870E-ECCF-BA62B28FDD5F}"/>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629;p58">
                <a:extLst>
                  <a:ext uri="{FF2B5EF4-FFF2-40B4-BE49-F238E27FC236}">
                    <a16:creationId xmlns:a16="http://schemas.microsoft.com/office/drawing/2014/main" id="{3A30441B-1459-6794-BE7B-CFFB9ABB3A4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630;p58">
                <a:extLst>
                  <a:ext uri="{FF2B5EF4-FFF2-40B4-BE49-F238E27FC236}">
                    <a16:creationId xmlns:a16="http://schemas.microsoft.com/office/drawing/2014/main" id="{BBE3226F-456B-6EB3-7E85-F4AF37F9D1AE}"/>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631;p58">
                <a:extLst>
                  <a:ext uri="{FF2B5EF4-FFF2-40B4-BE49-F238E27FC236}">
                    <a16:creationId xmlns:a16="http://schemas.microsoft.com/office/drawing/2014/main" id="{955E6F3C-BFC8-9046-4E60-4EF21687835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32;p58">
              <a:extLst>
                <a:ext uri="{FF2B5EF4-FFF2-40B4-BE49-F238E27FC236}">
                  <a16:creationId xmlns:a16="http://schemas.microsoft.com/office/drawing/2014/main" id="{B9B3A732-99B7-CB07-9EB5-93E51D09A0FA}"/>
                </a:ext>
              </a:extLst>
            </p:cNvPr>
            <p:cNvGrpSpPr/>
            <p:nvPr/>
          </p:nvGrpSpPr>
          <p:grpSpPr>
            <a:xfrm>
              <a:off x="5591673" y="1267985"/>
              <a:ext cx="456191" cy="31901"/>
              <a:chOff x="767900" y="1150025"/>
              <a:chExt cx="854450" cy="59750"/>
            </a:xfrm>
          </p:grpSpPr>
          <p:sp>
            <p:nvSpPr>
              <p:cNvPr id="1687" name="Google Shape;1633;p58">
                <a:extLst>
                  <a:ext uri="{FF2B5EF4-FFF2-40B4-BE49-F238E27FC236}">
                    <a16:creationId xmlns:a16="http://schemas.microsoft.com/office/drawing/2014/main" id="{7709FEE0-2FC4-EDCB-0BCB-C864F5A21617}"/>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34;p58">
                <a:extLst>
                  <a:ext uri="{FF2B5EF4-FFF2-40B4-BE49-F238E27FC236}">
                    <a16:creationId xmlns:a16="http://schemas.microsoft.com/office/drawing/2014/main" id="{36B479E9-C1ED-29A2-388D-6A296A85F316}"/>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35;p58">
                <a:extLst>
                  <a:ext uri="{FF2B5EF4-FFF2-40B4-BE49-F238E27FC236}">
                    <a16:creationId xmlns:a16="http://schemas.microsoft.com/office/drawing/2014/main" id="{6686BF17-C583-BA8B-FF18-BE18930D758B}"/>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36;p58">
                <a:extLst>
                  <a:ext uri="{FF2B5EF4-FFF2-40B4-BE49-F238E27FC236}">
                    <a16:creationId xmlns:a16="http://schemas.microsoft.com/office/drawing/2014/main" id="{1E1054D3-751B-6C56-BB35-F1B7E16A81BE}"/>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37;p58">
                <a:extLst>
                  <a:ext uri="{FF2B5EF4-FFF2-40B4-BE49-F238E27FC236}">
                    <a16:creationId xmlns:a16="http://schemas.microsoft.com/office/drawing/2014/main" id="{3AC93F04-B90F-D4E0-1CA0-A058B231A2E5}"/>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38;p58">
                <a:extLst>
                  <a:ext uri="{FF2B5EF4-FFF2-40B4-BE49-F238E27FC236}">
                    <a16:creationId xmlns:a16="http://schemas.microsoft.com/office/drawing/2014/main" id="{342B54FA-6A9B-58ED-9264-06CA77DA1D5A}"/>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39;p58">
                <a:extLst>
                  <a:ext uri="{FF2B5EF4-FFF2-40B4-BE49-F238E27FC236}">
                    <a16:creationId xmlns:a16="http://schemas.microsoft.com/office/drawing/2014/main" id="{4BEA1D1A-A681-F15B-C3AC-035190CB3BF3}"/>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40;p58">
                <a:extLst>
                  <a:ext uri="{FF2B5EF4-FFF2-40B4-BE49-F238E27FC236}">
                    <a16:creationId xmlns:a16="http://schemas.microsoft.com/office/drawing/2014/main" id="{7BB6BDB7-3014-F184-D27D-6C3F62E5386D}"/>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41;p58">
                <a:extLst>
                  <a:ext uri="{FF2B5EF4-FFF2-40B4-BE49-F238E27FC236}">
                    <a16:creationId xmlns:a16="http://schemas.microsoft.com/office/drawing/2014/main" id="{C4C9B50E-01EE-0607-84D3-BE8D5A367190}"/>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42;p58">
                <a:extLst>
                  <a:ext uri="{FF2B5EF4-FFF2-40B4-BE49-F238E27FC236}">
                    <a16:creationId xmlns:a16="http://schemas.microsoft.com/office/drawing/2014/main" id="{98D6FA41-3E03-B661-4026-5734B61DB78A}"/>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43;p58">
              <a:extLst>
                <a:ext uri="{FF2B5EF4-FFF2-40B4-BE49-F238E27FC236}">
                  <a16:creationId xmlns:a16="http://schemas.microsoft.com/office/drawing/2014/main" id="{C6611428-BFA8-D72E-313F-278EE324BA92}"/>
                </a:ext>
              </a:extLst>
            </p:cNvPr>
            <p:cNvGrpSpPr/>
            <p:nvPr/>
          </p:nvGrpSpPr>
          <p:grpSpPr>
            <a:xfrm>
              <a:off x="5036738" y="1151165"/>
              <a:ext cx="1565662" cy="3046825"/>
              <a:chOff x="5411013" y="1379733"/>
              <a:chExt cx="2933049" cy="5707802"/>
            </a:xfrm>
          </p:grpSpPr>
          <p:pic>
            <p:nvPicPr>
              <p:cNvPr id="1679" name="Google Shape;1644;p58">
                <a:extLst>
                  <a:ext uri="{FF2B5EF4-FFF2-40B4-BE49-F238E27FC236}">
                    <a16:creationId xmlns:a16="http://schemas.microsoft.com/office/drawing/2014/main" id="{9FB5C554-39C0-4857-DB5D-2B1C1DD5F236}"/>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80" name="Google Shape;1645;p58">
                <a:extLst>
                  <a:ext uri="{FF2B5EF4-FFF2-40B4-BE49-F238E27FC236}">
                    <a16:creationId xmlns:a16="http://schemas.microsoft.com/office/drawing/2014/main" id="{71E1F60F-0458-A309-E5F8-76D30A03437B}"/>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46;p58">
                <a:extLst>
                  <a:ext uri="{FF2B5EF4-FFF2-40B4-BE49-F238E27FC236}">
                    <a16:creationId xmlns:a16="http://schemas.microsoft.com/office/drawing/2014/main" id="{C876FFCA-92BA-F557-A171-8FCC1A174F6F}"/>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47;p58">
                <a:extLst>
                  <a:ext uri="{FF2B5EF4-FFF2-40B4-BE49-F238E27FC236}">
                    <a16:creationId xmlns:a16="http://schemas.microsoft.com/office/drawing/2014/main" id="{1B2D38F1-3BDA-D2F7-10B4-FB85240F1539}"/>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48;p58">
                <a:extLst>
                  <a:ext uri="{FF2B5EF4-FFF2-40B4-BE49-F238E27FC236}">
                    <a16:creationId xmlns:a16="http://schemas.microsoft.com/office/drawing/2014/main" id="{C6AE2558-320A-C5FD-9700-58108AB0ABB4}"/>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49;p58">
                <a:extLst>
                  <a:ext uri="{FF2B5EF4-FFF2-40B4-BE49-F238E27FC236}">
                    <a16:creationId xmlns:a16="http://schemas.microsoft.com/office/drawing/2014/main" id="{9A1E9C1F-E574-055F-25DC-FEC53B2BA03E}"/>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50;p58">
                <a:extLst>
                  <a:ext uri="{FF2B5EF4-FFF2-40B4-BE49-F238E27FC236}">
                    <a16:creationId xmlns:a16="http://schemas.microsoft.com/office/drawing/2014/main" id="{816EEEC0-3596-6BB2-F2B8-71902D730F9F}"/>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51;p58">
                <a:extLst>
                  <a:ext uri="{FF2B5EF4-FFF2-40B4-BE49-F238E27FC236}">
                    <a16:creationId xmlns:a16="http://schemas.microsoft.com/office/drawing/2014/main" id="{0318A67F-3870-3D3B-F2BA-7465F1AF1F2C}"/>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07" name="图片 1706">
            <a:extLst>
              <a:ext uri="{FF2B5EF4-FFF2-40B4-BE49-F238E27FC236}">
                <a16:creationId xmlns:a16="http://schemas.microsoft.com/office/drawing/2014/main" id="{487C1BF0-BDBA-1513-E81E-621DD77E8BFD}"/>
              </a:ext>
            </a:extLst>
          </p:cNvPr>
          <p:cNvPicPr>
            <a:picLocks noChangeAspect="1"/>
          </p:cNvPicPr>
          <p:nvPr/>
        </p:nvPicPr>
        <p:blipFill>
          <a:blip r:embed="rId8"/>
          <a:stretch>
            <a:fillRect/>
          </a:stretch>
        </p:blipFill>
        <p:spPr>
          <a:xfrm>
            <a:off x="6166642" y="983582"/>
            <a:ext cx="1461221" cy="2979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08" name="Google Shape;1620;p58">
            <a:extLst>
              <a:ext uri="{FF2B5EF4-FFF2-40B4-BE49-F238E27FC236}">
                <a16:creationId xmlns:a16="http://schemas.microsoft.com/office/drawing/2014/main" id="{C26B835A-4FBA-E9F8-39FD-3ACCA3F166EC}"/>
              </a:ext>
            </a:extLst>
          </p:cNvPr>
          <p:cNvGrpSpPr/>
          <p:nvPr/>
        </p:nvGrpSpPr>
        <p:grpSpPr>
          <a:xfrm>
            <a:off x="7667733" y="950124"/>
            <a:ext cx="1565662" cy="3046825"/>
            <a:chOff x="5036738" y="1151165"/>
            <a:chExt cx="1565662" cy="3046825"/>
          </a:xfrm>
        </p:grpSpPr>
        <p:grpSp>
          <p:nvGrpSpPr>
            <p:cNvPr id="1709" name="Google Shape;1621;p58">
              <a:extLst>
                <a:ext uri="{FF2B5EF4-FFF2-40B4-BE49-F238E27FC236}">
                  <a16:creationId xmlns:a16="http://schemas.microsoft.com/office/drawing/2014/main" id="{0C585E50-A6A1-FB74-4EC0-3C3481B934C4}"/>
                </a:ext>
              </a:extLst>
            </p:cNvPr>
            <p:cNvGrpSpPr/>
            <p:nvPr/>
          </p:nvGrpSpPr>
          <p:grpSpPr>
            <a:xfrm>
              <a:off x="5591402" y="1267979"/>
              <a:ext cx="456105" cy="31895"/>
              <a:chOff x="767900" y="1150025"/>
              <a:chExt cx="854450" cy="59750"/>
            </a:xfrm>
          </p:grpSpPr>
          <p:sp>
            <p:nvSpPr>
              <p:cNvPr id="1730" name="Google Shape;1622;p58">
                <a:extLst>
                  <a:ext uri="{FF2B5EF4-FFF2-40B4-BE49-F238E27FC236}">
                    <a16:creationId xmlns:a16="http://schemas.microsoft.com/office/drawing/2014/main" id="{F2407E1C-85A8-9185-9781-6AC06AB5969B}"/>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623;p58">
                <a:extLst>
                  <a:ext uri="{FF2B5EF4-FFF2-40B4-BE49-F238E27FC236}">
                    <a16:creationId xmlns:a16="http://schemas.microsoft.com/office/drawing/2014/main" id="{C176EDB1-89EA-F966-6805-220D354AFA70}"/>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624;p58">
                <a:extLst>
                  <a:ext uri="{FF2B5EF4-FFF2-40B4-BE49-F238E27FC236}">
                    <a16:creationId xmlns:a16="http://schemas.microsoft.com/office/drawing/2014/main" id="{3211AF31-534B-47CB-A516-DB29DA9C7C89}"/>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625;p58">
                <a:extLst>
                  <a:ext uri="{FF2B5EF4-FFF2-40B4-BE49-F238E27FC236}">
                    <a16:creationId xmlns:a16="http://schemas.microsoft.com/office/drawing/2014/main" id="{7DD5411C-ECBC-CCE0-6764-984FE18CA525}"/>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626;p58">
                <a:extLst>
                  <a:ext uri="{FF2B5EF4-FFF2-40B4-BE49-F238E27FC236}">
                    <a16:creationId xmlns:a16="http://schemas.microsoft.com/office/drawing/2014/main" id="{B279A4EF-4657-F25F-9C5D-73E3EE6D2B8F}"/>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627;p58">
                <a:extLst>
                  <a:ext uri="{FF2B5EF4-FFF2-40B4-BE49-F238E27FC236}">
                    <a16:creationId xmlns:a16="http://schemas.microsoft.com/office/drawing/2014/main" id="{7BCA97CF-725F-EA9B-1798-98ECEECC5E2B}"/>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628;p58">
                <a:extLst>
                  <a:ext uri="{FF2B5EF4-FFF2-40B4-BE49-F238E27FC236}">
                    <a16:creationId xmlns:a16="http://schemas.microsoft.com/office/drawing/2014/main" id="{423F0D02-0982-FC75-DC75-6EE3446FD149}"/>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629;p58">
                <a:extLst>
                  <a:ext uri="{FF2B5EF4-FFF2-40B4-BE49-F238E27FC236}">
                    <a16:creationId xmlns:a16="http://schemas.microsoft.com/office/drawing/2014/main" id="{243633DD-6D1C-F3AD-5A3D-3AF0237D2C36}"/>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630;p58">
                <a:extLst>
                  <a:ext uri="{FF2B5EF4-FFF2-40B4-BE49-F238E27FC236}">
                    <a16:creationId xmlns:a16="http://schemas.microsoft.com/office/drawing/2014/main" id="{F9195061-83D0-8572-A858-F4304032C8AE}"/>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631;p58">
                <a:extLst>
                  <a:ext uri="{FF2B5EF4-FFF2-40B4-BE49-F238E27FC236}">
                    <a16:creationId xmlns:a16="http://schemas.microsoft.com/office/drawing/2014/main" id="{82E86C09-586C-1155-80DB-4614C7A5972A}"/>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632;p58">
              <a:extLst>
                <a:ext uri="{FF2B5EF4-FFF2-40B4-BE49-F238E27FC236}">
                  <a16:creationId xmlns:a16="http://schemas.microsoft.com/office/drawing/2014/main" id="{718B6296-8DEE-8301-E92A-069491740DCD}"/>
                </a:ext>
              </a:extLst>
            </p:cNvPr>
            <p:cNvGrpSpPr/>
            <p:nvPr/>
          </p:nvGrpSpPr>
          <p:grpSpPr>
            <a:xfrm>
              <a:off x="5591673" y="1267985"/>
              <a:ext cx="456191" cy="31901"/>
              <a:chOff x="767900" y="1150025"/>
              <a:chExt cx="854450" cy="59750"/>
            </a:xfrm>
          </p:grpSpPr>
          <p:sp>
            <p:nvSpPr>
              <p:cNvPr id="1720" name="Google Shape;1633;p58">
                <a:extLst>
                  <a:ext uri="{FF2B5EF4-FFF2-40B4-BE49-F238E27FC236}">
                    <a16:creationId xmlns:a16="http://schemas.microsoft.com/office/drawing/2014/main" id="{8731EA04-187E-BCF7-15D6-9553F66BB343}"/>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634;p58">
                <a:extLst>
                  <a:ext uri="{FF2B5EF4-FFF2-40B4-BE49-F238E27FC236}">
                    <a16:creationId xmlns:a16="http://schemas.microsoft.com/office/drawing/2014/main" id="{A2AAFFB6-C82F-C5A9-F241-D35A761DB8C8}"/>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635;p58">
                <a:extLst>
                  <a:ext uri="{FF2B5EF4-FFF2-40B4-BE49-F238E27FC236}">
                    <a16:creationId xmlns:a16="http://schemas.microsoft.com/office/drawing/2014/main" id="{8A10B621-E422-0B11-AD33-5E257753359B}"/>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636;p58">
                <a:extLst>
                  <a:ext uri="{FF2B5EF4-FFF2-40B4-BE49-F238E27FC236}">
                    <a16:creationId xmlns:a16="http://schemas.microsoft.com/office/drawing/2014/main" id="{607B2F8D-FBBF-BD02-2AB4-B0C8A0A4B1FC}"/>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637;p58">
                <a:extLst>
                  <a:ext uri="{FF2B5EF4-FFF2-40B4-BE49-F238E27FC236}">
                    <a16:creationId xmlns:a16="http://schemas.microsoft.com/office/drawing/2014/main" id="{15FBB572-14F2-B9DE-C17B-6F1E67F93DB4}"/>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638;p58">
                <a:extLst>
                  <a:ext uri="{FF2B5EF4-FFF2-40B4-BE49-F238E27FC236}">
                    <a16:creationId xmlns:a16="http://schemas.microsoft.com/office/drawing/2014/main" id="{02CE119C-2BA8-4BF6-0704-9AA1CAB06CBC}"/>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639;p58">
                <a:extLst>
                  <a:ext uri="{FF2B5EF4-FFF2-40B4-BE49-F238E27FC236}">
                    <a16:creationId xmlns:a16="http://schemas.microsoft.com/office/drawing/2014/main" id="{C1554EA6-947E-805C-D85A-C0A9FC0831C3}"/>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640;p58">
                <a:extLst>
                  <a:ext uri="{FF2B5EF4-FFF2-40B4-BE49-F238E27FC236}">
                    <a16:creationId xmlns:a16="http://schemas.microsoft.com/office/drawing/2014/main" id="{59F15931-D8C8-DCD9-D90F-DDD8640924E5}"/>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641;p58">
                <a:extLst>
                  <a:ext uri="{FF2B5EF4-FFF2-40B4-BE49-F238E27FC236}">
                    <a16:creationId xmlns:a16="http://schemas.microsoft.com/office/drawing/2014/main" id="{173C1FAC-31C9-A860-DBDD-3DA46A911601}"/>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642;p58">
                <a:extLst>
                  <a:ext uri="{FF2B5EF4-FFF2-40B4-BE49-F238E27FC236}">
                    <a16:creationId xmlns:a16="http://schemas.microsoft.com/office/drawing/2014/main" id="{B9D9A6EA-7B62-709D-4EEC-DCB1D1A5D1A7}"/>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643;p58">
              <a:extLst>
                <a:ext uri="{FF2B5EF4-FFF2-40B4-BE49-F238E27FC236}">
                  <a16:creationId xmlns:a16="http://schemas.microsoft.com/office/drawing/2014/main" id="{61323849-6602-6490-3F9D-1CE74E2AF6BE}"/>
                </a:ext>
              </a:extLst>
            </p:cNvPr>
            <p:cNvGrpSpPr/>
            <p:nvPr/>
          </p:nvGrpSpPr>
          <p:grpSpPr>
            <a:xfrm>
              <a:off x="5036738" y="1151165"/>
              <a:ext cx="1565662" cy="3046825"/>
              <a:chOff x="5411013" y="1379733"/>
              <a:chExt cx="2933049" cy="5707802"/>
            </a:xfrm>
          </p:grpSpPr>
          <p:pic>
            <p:nvPicPr>
              <p:cNvPr id="1712" name="Google Shape;1644;p58">
                <a:extLst>
                  <a:ext uri="{FF2B5EF4-FFF2-40B4-BE49-F238E27FC236}">
                    <a16:creationId xmlns:a16="http://schemas.microsoft.com/office/drawing/2014/main" id="{868EDBF5-8C41-187F-AF35-A8DEC1EBB684}"/>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713" name="Google Shape;1645;p58">
                <a:extLst>
                  <a:ext uri="{FF2B5EF4-FFF2-40B4-BE49-F238E27FC236}">
                    <a16:creationId xmlns:a16="http://schemas.microsoft.com/office/drawing/2014/main" id="{25A5489E-B437-3343-36D9-FBB0411C0C2C}"/>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646;p58">
                <a:extLst>
                  <a:ext uri="{FF2B5EF4-FFF2-40B4-BE49-F238E27FC236}">
                    <a16:creationId xmlns:a16="http://schemas.microsoft.com/office/drawing/2014/main" id="{2C4DBF9A-C991-D180-D291-A6C7CDD776F8}"/>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647;p58">
                <a:extLst>
                  <a:ext uri="{FF2B5EF4-FFF2-40B4-BE49-F238E27FC236}">
                    <a16:creationId xmlns:a16="http://schemas.microsoft.com/office/drawing/2014/main" id="{B86EE387-DA94-CE42-63D1-EBE54C2E9D3B}"/>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648;p58">
                <a:extLst>
                  <a:ext uri="{FF2B5EF4-FFF2-40B4-BE49-F238E27FC236}">
                    <a16:creationId xmlns:a16="http://schemas.microsoft.com/office/drawing/2014/main" id="{8874567A-FAE2-1356-A673-01C9585E5A24}"/>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649;p58">
                <a:extLst>
                  <a:ext uri="{FF2B5EF4-FFF2-40B4-BE49-F238E27FC236}">
                    <a16:creationId xmlns:a16="http://schemas.microsoft.com/office/drawing/2014/main" id="{5194D4A3-89E8-FCB9-9398-25974CE039D2}"/>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650;p58">
                <a:extLst>
                  <a:ext uri="{FF2B5EF4-FFF2-40B4-BE49-F238E27FC236}">
                    <a16:creationId xmlns:a16="http://schemas.microsoft.com/office/drawing/2014/main" id="{76BF97AB-6AFD-D189-9355-C1750AB8AFE3}"/>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651;p58">
                <a:extLst>
                  <a:ext uri="{FF2B5EF4-FFF2-40B4-BE49-F238E27FC236}">
                    <a16:creationId xmlns:a16="http://schemas.microsoft.com/office/drawing/2014/main" id="{7D1E2C89-9940-5291-FDF4-603C8EDE8074}"/>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40" name="图片 1739">
            <a:extLst>
              <a:ext uri="{FF2B5EF4-FFF2-40B4-BE49-F238E27FC236}">
                <a16:creationId xmlns:a16="http://schemas.microsoft.com/office/drawing/2014/main" id="{989735DF-D367-0526-F912-B9070B0CDA04}"/>
              </a:ext>
            </a:extLst>
          </p:cNvPr>
          <p:cNvPicPr>
            <a:picLocks noChangeAspect="1"/>
          </p:cNvPicPr>
          <p:nvPr/>
        </p:nvPicPr>
        <p:blipFill>
          <a:blip r:embed="rId9"/>
          <a:stretch>
            <a:fillRect/>
          </a:stretch>
        </p:blipFill>
        <p:spPr>
          <a:xfrm>
            <a:off x="7710361" y="988691"/>
            <a:ext cx="1462493" cy="2965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48193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solidFill>
                  <a:schemeClr val="dk2"/>
                </a:solidFill>
              </a:rPr>
              <a:t>API screenshots</a:t>
            </a:r>
            <a:endParaRPr b="0" dirty="0">
              <a:solidFill>
                <a:schemeClr val="dk2"/>
              </a:solidFill>
            </a:endParaRPr>
          </a:p>
        </p:txBody>
      </p:sp>
      <p:pic>
        <p:nvPicPr>
          <p:cNvPr id="38" name="图片 37">
            <a:extLst>
              <a:ext uri="{FF2B5EF4-FFF2-40B4-BE49-F238E27FC236}">
                <a16:creationId xmlns:a16="http://schemas.microsoft.com/office/drawing/2014/main" id="{545EF1DB-0CE1-EE33-1CC1-97C9AC77155B}"/>
              </a:ext>
            </a:extLst>
          </p:cNvPr>
          <p:cNvPicPr>
            <a:picLocks noChangeAspect="1"/>
          </p:cNvPicPr>
          <p:nvPr/>
        </p:nvPicPr>
        <p:blipFill>
          <a:blip r:embed="rId3"/>
          <a:stretch>
            <a:fillRect/>
          </a:stretch>
        </p:blipFill>
        <p:spPr>
          <a:xfrm>
            <a:off x="116718" y="883662"/>
            <a:ext cx="2823910" cy="1379598"/>
          </a:xfrm>
          <a:prstGeom prst="rect">
            <a:avLst/>
          </a:prstGeom>
        </p:spPr>
      </p:pic>
      <p:pic>
        <p:nvPicPr>
          <p:cNvPr id="42" name="图片 41">
            <a:extLst>
              <a:ext uri="{FF2B5EF4-FFF2-40B4-BE49-F238E27FC236}">
                <a16:creationId xmlns:a16="http://schemas.microsoft.com/office/drawing/2014/main" id="{3EBA0B55-480F-ECCD-D4FA-8D68D8DE7104}"/>
              </a:ext>
            </a:extLst>
          </p:cNvPr>
          <p:cNvPicPr>
            <a:picLocks noChangeAspect="1"/>
          </p:cNvPicPr>
          <p:nvPr/>
        </p:nvPicPr>
        <p:blipFill>
          <a:blip r:embed="rId4"/>
          <a:stretch>
            <a:fillRect/>
          </a:stretch>
        </p:blipFill>
        <p:spPr>
          <a:xfrm>
            <a:off x="2990465" y="838602"/>
            <a:ext cx="2901234" cy="1424658"/>
          </a:xfrm>
          <a:prstGeom prst="rect">
            <a:avLst/>
          </a:prstGeom>
        </p:spPr>
      </p:pic>
      <p:pic>
        <p:nvPicPr>
          <p:cNvPr id="44" name="图片 43">
            <a:extLst>
              <a:ext uri="{FF2B5EF4-FFF2-40B4-BE49-F238E27FC236}">
                <a16:creationId xmlns:a16="http://schemas.microsoft.com/office/drawing/2014/main" id="{AED64B3C-9DA8-1669-B495-FF14818C9109}"/>
              </a:ext>
            </a:extLst>
          </p:cNvPr>
          <p:cNvPicPr>
            <a:picLocks noChangeAspect="1"/>
          </p:cNvPicPr>
          <p:nvPr/>
        </p:nvPicPr>
        <p:blipFill>
          <a:blip r:embed="rId5"/>
          <a:stretch>
            <a:fillRect/>
          </a:stretch>
        </p:blipFill>
        <p:spPr>
          <a:xfrm>
            <a:off x="5961232" y="829411"/>
            <a:ext cx="2934958" cy="1433849"/>
          </a:xfrm>
          <a:prstGeom prst="rect">
            <a:avLst/>
          </a:prstGeom>
        </p:spPr>
      </p:pic>
      <p:pic>
        <p:nvPicPr>
          <p:cNvPr id="46" name="图片 45">
            <a:extLst>
              <a:ext uri="{FF2B5EF4-FFF2-40B4-BE49-F238E27FC236}">
                <a16:creationId xmlns:a16="http://schemas.microsoft.com/office/drawing/2014/main" id="{008283C9-8913-5185-5EB9-D4AB8CCDE8C9}"/>
              </a:ext>
            </a:extLst>
          </p:cNvPr>
          <p:cNvPicPr>
            <a:picLocks noChangeAspect="1"/>
          </p:cNvPicPr>
          <p:nvPr/>
        </p:nvPicPr>
        <p:blipFill>
          <a:blip r:embed="rId6"/>
          <a:stretch>
            <a:fillRect/>
          </a:stretch>
        </p:blipFill>
        <p:spPr>
          <a:xfrm>
            <a:off x="113629" y="2286756"/>
            <a:ext cx="2826999" cy="1379599"/>
          </a:xfrm>
          <a:prstGeom prst="rect">
            <a:avLst/>
          </a:prstGeom>
        </p:spPr>
      </p:pic>
      <p:pic>
        <p:nvPicPr>
          <p:cNvPr id="48" name="图片 47">
            <a:extLst>
              <a:ext uri="{FF2B5EF4-FFF2-40B4-BE49-F238E27FC236}">
                <a16:creationId xmlns:a16="http://schemas.microsoft.com/office/drawing/2014/main" id="{B3A69A77-E2CC-0033-407E-4A46DEAB02AF}"/>
              </a:ext>
            </a:extLst>
          </p:cNvPr>
          <p:cNvPicPr>
            <a:picLocks noChangeAspect="1"/>
          </p:cNvPicPr>
          <p:nvPr/>
        </p:nvPicPr>
        <p:blipFill>
          <a:blip r:embed="rId7"/>
          <a:stretch>
            <a:fillRect/>
          </a:stretch>
        </p:blipFill>
        <p:spPr>
          <a:xfrm>
            <a:off x="2980617" y="2264207"/>
            <a:ext cx="2920930" cy="1424696"/>
          </a:xfrm>
          <a:prstGeom prst="rect">
            <a:avLst/>
          </a:prstGeom>
        </p:spPr>
      </p:pic>
      <p:pic>
        <p:nvPicPr>
          <p:cNvPr id="50" name="图片 49">
            <a:extLst>
              <a:ext uri="{FF2B5EF4-FFF2-40B4-BE49-F238E27FC236}">
                <a16:creationId xmlns:a16="http://schemas.microsoft.com/office/drawing/2014/main" id="{35CC2C32-CF44-9B81-9713-CF44541ED32C}"/>
              </a:ext>
            </a:extLst>
          </p:cNvPr>
          <p:cNvPicPr>
            <a:picLocks noChangeAspect="1"/>
          </p:cNvPicPr>
          <p:nvPr/>
        </p:nvPicPr>
        <p:blipFill>
          <a:blip r:embed="rId8"/>
          <a:stretch>
            <a:fillRect/>
          </a:stretch>
        </p:blipFill>
        <p:spPr>
          <a:xfrm>
            <a:off x="5961232" y="2241658"/>
            <a:ext cx="2934958" cy="1433849"/>
          </a:xfrm>
          <a:prstGeom prst="rect">
            <a:avLst/>
          </a:prstGeom>
        </p:spPr>
      </p:pic>
      <p:pic>
        <p:nvPicPr>
          <p:cNvPr id="52" name="图片 51">
            <a:extLst>
              <a:ext uri="{FF2B5EF4-FFF2-40B4-BE49-F238E27FC236}">
                <a16:creationId xmlns:a16="http://schemas.microsoft.com/office/drawing/2014/main" id="{5103C89E-805E-0D60-3900-006F7B953081}"/>
              </a:ext>
            </a:extLst>
          </p:cNvPr>
          <p:cNvPicPr>
            <a:picLocks noChangeAspect="1"/>
          </p:cNvPicPr>
          <p:nvPr/>
        </p:nvPicPr>
        <p:blipFill>
          <a:blip r:embed="rId9"/>
          <a:stretch>
            <a:fillRect/>
          </a:stretch>
        </p:blipFill>
        <p:spPr>
          <a:xfrm>
            <a:off x="113629" y="3675507"/>
            <a:ext cx="2827000" cy="1383301"/>
          </a:xfrm>
          <a:prstGeom prst="rect">
            <a:avLst/>
          </a:prstGeom>
        </p:spPr>
      </p:pic>
      <p:pic>
        <p:nvPicPr>
          <p:cNvPr id="56" name="图片 55">
            <a:extLst>
              <a:ext uri="{FF2B5EF4-FFF2-40B4-BE49-F238E27FC236}">
                <a16:creationId xmlns:a16="http://schemas.microsoft.com/office/drawing/2014/main" id="{1F7A4A18-270F-12B7-D322-9AA21E28C6E9}"/>
              </a:ext>
            </a:extLst>
          </p:cNvPr>
          <p:cNvPicPr>
            <a:picLocks noChangeAspect="1"/>
          </p:cNvPicPr>
          <p:nvPr/>
        </p:nvPicPr>
        <p:blipFill>
          <a:blip r:embed="rId10"/>
          <a:stretch>
            <a:fillRect/>
          </a:stretch>
        </p:blipFill>
        <p:spPr>
          <a:xfrm>
            <a:off x="2960920" y="3657109"/>
            <a:ext cx="2940627" cy="1435835"/>
          </a:xfrm>
          <a:prstGeom prst="rect">
            <a:avLst/>
          </a:prstGeom>
        </p:spPr>
      </p:pic>
      <p:pic>
        <p:nvPicPr>
          <p:cNvPr id="58" name="图片 57">
            <a:extLst>
              <a:ext uri="{FF2B5EF4-FFF2-40B4-BE49-F238E27FC236}">
                <a16:creationId xmlns:a16="http://schemas.microsoft.com/office/drawing/2014/main" id="{3A882E8C-3251-6D80-51D9-BCE9B54A59E6}"/>
              </a:ext>
            </a:extLst>
          </p:cNvPr>
          <p:cNvPicPr>
            <a:picLocks noChangeAspect="1"/>
          </p:cNvPicPr>
          <p:nvPr/>
        </p:nvPicPr>
        <p:blipFill>
          <a:blip r:embed="rId11"/>
          <a:stretch>
            <a:fillRect/>
          </a:stretch>
        </p:blipFill>
        <p:spPr>
          <a:xfrm>
            <a:off x="5941536" y="3666355"/>
            <a:ext cx="2940628" cy="1441214"/>
          </a:xfrm>
          <a:prstGeom prst="rect">
            <a:avLst/>
          </a:prstGeom>
        </p:spPr>
      </p:pic>
    </p:spTree>
    <p:extLst>
      <p:ext uri="{BB962C8B-B14F-4D97-AF65-F5344CB8AC3E}">
        <p14:creationId xmlns:p14="http://schemas.microsoft.com/office/powerpoint/2010/main" val="1524891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52" name="Google Shape;1652;p58"/>
          <p:cNvSpPr txBox="1">
            <a:spLocks noGrp="1"/>
          </p:cNvSpPr>
          <p:nvPr>
            <p:ph type="title"/>
          </p:nvPr>
        </p:nvSpPr>
        <p:spPr>
          <a:xfrm>
            <a:off x="1346428" y="1552706"/>
            <a:ext cx="5896036" cy="430857"/>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dirty="0"/>
              <a:t>Github: </a:t>
            </a:r>
            <a:r>
              <a:rPr lang="en-US" dirty="0"/>
              <a:t>https://github.com/htmw/2023S-bzhang/wiki</a:t>
            </a:r>
            <a:endParaRPr dirty="0"/>
          </a:p>
        </p:txBody>
      </p:sp>
      <p:sp>
        <p:nvSpPr>
          <p:cNvPr id="1656" name="Google Shape;1656;p58"/>
          <p:cNvSpPr txBox="1">
            <a:spLocks noGrp="1"/>
          </p:cNvSpPr>
          <p:nvPr>
            <p:ph type="title" idx="2"/>
          </p:nvPr>
        </p:nvSpPr>
        <p:spPr>
          <a:xfrm>
            <a:off x="482074" y="214442"/>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Link</a:t>
            </a:r>
            <a:endParaRPr b="0" dirty="0">
              <a:solidFill>
                <a:schemeClr val="dk2"/>
              </a:solidFill>
            </a:endParaRPr>
          </a:p>
        </p:txBody>
      </p:sp>
      <p:sp>
        <p:nvSpPr>
          <p:cNvPr id="38" name="Google Shape;1652;p58">
            <a:extLst>
              <a:ext uri="{FF2B5EF4-FFF2-40B4-BE49-F238E27FC236}">
                <a16:creationId xmlns:a16="http://schemas.microsoft.com/office/drawing/2014/main" id="{6DD29FB5-0CE0-9DE3-F13A-384B12041785}"/>
              </a:ext>
            </a:extLst>
          </p:cNvPr>
          <p:cNvSpPr txBox="1">
            <a:spLocks/>
          </p:cNvSpPr>
          <p:nvPr/>
        </p:nvSpPr>
        <p:spPr>
          <a:xfrm>
            <a:off x="1346428" y="2318270"/>
            <a:ext cx="5363074" cy="430857"/>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pPr algn="l"/>
            <a:r>
              <a:rPr lang="en-US" altLang="zh-CN" dirty="0"/>
              <a:t>Final</a:t>
            </a:r>
            <a:r>
              <a:rPr lang="en-US" dirty="0"/>
              <a:t> Demo video</a:t>
            </a:r>
            <a:r>
              <a:rPr lang="en-US"/>
              <a:t>: https://youtu.be/9dv85Yx7eYc</a:t>
            </a:r>
            <a:endParaRPr lang="en-US" dirty="0"/>
          </a:p>
        </p:txBody>
      </p:sp>
    </p:spTree>
    <p:extLst>
      <p:ext uri="{BB962C8B-B14F-4D97-AF65-F5344CB8AC3E}">
        <p14:creationId xmlns:p14="http://schemas.microsoft.com/office/powerpoint/2010/main" val="139888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7" name="Google Shape;937;p47"/>
          <p:cNvSpPr txBox="1">
            <a:spLocks noGrp="1"/>
          </p:cNvSpPr>
          <p:nvPr>
            <p:ph type="title"/>
          </p:nvPr>
        </p:nvSpPr>
        <p:spPr>
          <a:xfrm>
            <a:off x="715100" y="448650"/>
            <a:ext cx="6545100" cy="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b="0">
                <a:solidFill>
                  <a:schemeClr val="dk2"/>
                </a:solidFill>
                <a:latin typeface="Montserrat Medium"/>
                <a:ea typeface="Montserrat Medium"/>
                <a:cs typeface="Montserrat Medium"/>
                <a:sym typeface="Montserrat Medium"/>
              </a:rPr>
              <a:t>TEAM</a:t>
            </a:r>
            <a:endParaRPr b="0">
              <a:solidFill>
                <a:schemeClr val="dk2"/>
              </a:solidFill>
              <a:latin typeface="Montserrat Medium"/>
              <a:ea typeface="Montserrat Medium"/>
              <a:cs typeface="Montserrat Medium"/>
              <a:sym typeface="Montserrat Medium"/>
            </a:endParaRPr>
          </a:p>
        </p:txBody>
      </p:sp>
      <p:sp>
        <p:nvSpPr>
          <p:cNvPr id="938" name="Google Shape;938;p47"/>
          <p:cNvSpPr txBox="1">
            <a:spLocks noGrp="1"/>
          </p:cNvSpPr>
          <p:nvPr>
            <p:ph type="subTitle" idx="1"/>
          </p:nvPr>
        </p:nvSpPr>
        <p:spPr>
          <a:xfrm>
            <a:off x="976443" y="3267136"/>
            <a:ext cx="2346600" cy="461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Boyi Zhang</a:t>
            </a:r>
            <a:endParaRPr dirty="0"/>
          </a:p>
        </p:txBody>
      </p:sp>
      <p:sp>
        <p:nvSpPr>
          <p:cNvPr id="941" name="Google Shape;941;p47"/>
          <p:cNvSpPr txBox="1">
            <a:spLocks noGrp="1"/>
          </p:cNvSpPr>
          <p:nvPr>
            <p:ph type="subTitle" idx="4"/>
          </p:nvPr>
        </p:nvSpPr>
        <p:spPr>
          <a:xfrm>
            <a:off x="976443" y="3716118"/>
            <a:ext cx="2346600" cy="615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Product manager</a:t>
            </a:r>
            <a:endParaRPr dirty="0"/>
          </a:p>
        </p:txBody>
      </p:sp>
      <p:sp>
        <p:nvSpPr>
          <p:cNvPr id="933" name="Google Shape;933;p47"/>
          <p:cNvSpPr/>
          <p:nvPr/>
        </p:nvSpPr>
        <p:spPr>
          <a:xfrm>
            <a:off x="1192007" y="1171950"/>
            <a:ext cx="1915475" cy="1978173"/>
          </a:xfrm>
          <a:prstGeom prst="ellipse">
            <a:avLst/>
          </a:pr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图片 10">
            <a:extLst>
              <a:ext uri="{FF2B5EF4-FFF2-40B4-BE49-F238E27FC236}">
                <a16:creationId xmlns:a16="http://schemas.microsoft.com/office/drawing/2014/main" id="{EBEE0AAD-52A1-63A3-5258-667D8FA7F651}"/>
              </a:ext>
            </a:extLst>
          </p:cNvPr>
          <p:cNvPicPr>
            <a:picLocks noChangeAspect="1"/>
          </p:cNvPicPr>
          <p:nvPr/>
        </p:nvPicPr>
        <p:blipFill>
          <a:blip r:embed="rId3"/>
          <a:stretch>
            <a:fillRect/>
          </a:stretch>
        </p:blipFill>
        <p:spPr>
          <a:xfrm>
            <a:off x="1387037" y="1432459"/>
            <a:ext cx="1525413" cy="14571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Google Shape;2843;p79">
            <a:extLst>
              <a:ext uri="{FF2B5EF4-FFF2-40B4-BE49-F238E27FC236}">
                <a16:creationId xmlns:a16="http://schemas.microsoft.com/office/drawing/2014/main" id="{12CC8AD6-4310-D13B-904D-80F8F27586EB}"/>
              </a:ext>
            </a:extLst>
          </p:cNvPr>
          <p:cNvSpPr txBox="1"/>
          <p:nvPr/>
        </p:nvSpPr>
        <p:spPr>
          <a:xfrm>
            <a:off x="4099993" y="1686196"/>
            <a:ext cx="3852000" cy="2142092"/>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US" sz="2000" dirty="0">
                <a:solidFill>
                  <a:schemeClr val="lt1"/>
                </a:solidFill>
                <a:latin typeface="Lato"/>
                <a:ea typeface="Lato"/>
                <a:cs typeface="Lato"/>
                <a:sym typeface="Lato"/>
              </a:rPr>
              <a:t>product design</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UI design</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Implement project code</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Collect user feedback</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Ensure that the project meets user needs</a:t>
            </a:r>
          </a:p>
          <a:p>
            <a:pPr marL="152400" lvl="0" algn="l" rtl="0">
              <a:spcBef>
                <a:spcPts val="0"/>
              </a:spcBef>
              <a:spcAft>
                <a:spcPts val="0"/>
              </a:spcAft>
              <a:buClr>
                <a:schemeClr val="lt1"/>
              </a:buClr>
              <a:buSzPts val="1200"/>
            </a:pPr>
            <a:endParaRPr lang="en-US" sz="1200" dirty="0">
              <a:solidFill>
                <a:schemeClr val="hlink"/>
              </a:solidFill>
              <a:uFill>
                <a:noFill/>
              </a:uFill>
              <a:latin typeface="Lato"/>
              <a:ea typeface="Lato"/>
              <a:cs typeface="Lato"/>
              <a:sym typeface="Lato"/>
            </a:endParaRPr>
          </a:p>
          <a:p>
            <a:pPr marL="0" lvl="0" indent="0" algn="l" rtl="0">
              <a:spcBef>
                <a:spcPts val="1600"/>
              </a:spcBef>
              <a:spcAft>
                <a:spcPts val="0"/>
              </a:spcAft>
              <a:buNone/>
            </a:pPr>
            <a:endParaRPr dirty="0">
              <a:solidFill>
                <a:schemeClr val="lt1"/>
              </a:solidFill>
              <a:latin typeface="Lato"/>
              <a:ea typeface="Lato"/>
              <a:cs typeface="Lato"/>
              <a:sym typeface="Lato"/>
            </a:endParaRPr>
          </a:p>
        </p:txBody>
      </p:sp>
      <p:sp>
        <p:nvSpPr>
          <p:cNvPr id="13" name="Google Shape;2842;p79">
            <a:extLst>
              <a:ext uri="{FF2B5EF4-FFF2-40B4-BE49-F238E27FC236}">
                <a16:creationId xmlns:a16="http://schemas.microsoft.com/office/drawing/2014/main" id="{8B656C38-5D61-AA81-EBEE-239DAE34C04B}"/>
              </a:ext>
            </a:extLst>
          </p:cNvPr>
          <p:cNvSpPr txBox="1">
            <a:spLocks/>
          </p:cNvSpPr>
          <p:nvPr/>
        </p:nvSpPr>
        <p:spPr>
          <a:xfrm>
            <a:off x="4333997" y="448650"/>
            <a:ext cx="385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3500"/>
              <a:buFont typeface="Montserrat"/>
              <a:buNone/>
              <a:defRPr sz="3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solidFill>
                  <a:schemeClr val="bg2"/>
                </a:solidFill>
              </a:rPr>
              <a:t>Responsible</a:t>
            </a:r>
          </a:p>
        </p:txBody>
      </p:sp>
    </p:spTree>
    <p:extLst>
      <p:ext uri="{BB962C8B-B14F-4D97-AF65-F5344CB8AC3E}">
        <p14:creationId xmlns:p14="http://schemas.microsoft.com/office/powerpoint/2010/main" val="2813301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5"/>
          <p:cNvSpPr txBox="1">
            <a:spLocks noGrp="1"/>
          </p:cNvSpPr>
          <p:nvPr>
            <p:ph type="title"/>
          </p:nvPr>
        </p:nvSpPr>
        <p:spPr>
          <a:xfrm>
            <a:off x="715100" y="1852650"/>
            <a:ext cx="4099800" cy="63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64" name="Google Shape;864;p45"/>
          <p:cNvSpPr txBox="1">
            <a:spLocks noGrp="1"/>
          </p:cNvSpPr>
          <p:nvPr>
            <p:ph type="subTitle" idx="1"/>
          </p:nvPr>
        </p:nvSpPr>
        <p:spPr>
          <a:xfrm>
            <a:off x="715100" y="2551725"/>
            <a:ext cx="4099800"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Cleanhome</a:t>
            </a:r>
            <a:r>
              <a:rPr lang="en-US" dirty="0"/>
              <a:t>. As a convenient service platform, </a:t>
            </a:r>
            <a:r>
              <a:rPr lang="en-US" dirty="0" err="1"/>
              <a:t>Cleanhome</a:t>
            </a:r>
            <a:r>
              <a:rPr lang="en-US" dirty="0"/>
              <a:t> provides a one-stop housekeeping service for people's daily life, including cleaning, maintenance, gardening and other services.</a:t>
            </a:r>
            <a:endParaRPr dirty="0"/>
          </a:p>
        </p:txBody>
      </p:sp>
      <p:grpSp>
        <p:nvGrpSpPr>
          <p:cNvPr id="865" name="Google Shape;865;p45"/>
          <p:cNvGrpSpPr/>
          <p:nvPr/>
        </p:nvGrpSpPr>
        <p:grpSpPr>
          <a:xfrm>
            <a:off x="5105759" y="527315"/>
            <a:ext cx="2548555" cy="5310904"/>
            <a:chOff x="5607226" y="713047"/>
            <a:chExt cx="1902048" cy="3963953"/>
          </a:xfrm>
        </p:grpSpPr>
        <p:grpSp>
          <p:nvGrpSpPr>
            <p:cNvPr id="866" name="Google Shape;866;p45"/>
            <p:cNvGrpSpPr/>
            <p:nvPr/>
          </p:nvGrpSpPr>
          <p:grpSpPr>
            <a:xfrm>
              <a:off x="5928632" y="713047"/>
              <a:ext cx="1259235" cy="2988105"/>
              <a:chOff x="2780500" y="744300"/>
              <a:chExt cx="1848825" cy="4387175"/>
            </a:xfrm>
          </p:grpSpPr>
          <p:sp>
            <p:nvSpPr>
              <p:cNvPr id="867" name="Google Shape;867;p45"/>
              <p:cNvSpPr/>
              <p:nvPr/>
            </p:nvSpPr>
            <p:spPr>
              <a:xfrm>
                <a:off x="3656125" y="744300"/>
                <a:ext cx="99250" cy="4380675"/>
              </a:xfrm>
              <a:custGeom>
                <a:avLst/>
                <a:gdLst/>
                <a:ahLst/>
                <a:cxnLst/>
                <a:rect l="l" t="t" r="r" b="b"/>
                <a:pathLst>
                  <a:path w="3970" h="175227" extrusionOk="0">
                    <a:moveTo>
                      <a:pt x="2002" y="1"/>
                    </a:moveTo>
                    <a:cubicBezTo>
                      <a:pt x="901" y="1"/>
                      <a:pt x="0" y="901"/>
                      <a:pt x="0" y="2002"/>
                    </a:cubicBezTo>
                    <a:lnTo>
                      <a:pt x="0" y="175226"/>
                    </a:lnTo>
                    <a:lnTo>
                      <a:pt x="3970" y="175226"/>
                    </a:lnTo>
                    <a:lnTo>
                      <a:pt x="3970" y="2002"/>
                    </a:lnTo>
                    <a:cubicBezTo>
                      <a:pt x="3970" y="901"/>
                      <a:pt x="3069" y="1"/>
                      <a:pt x="2002"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2780500" y="1321400"/>
                <a:ext cx="872300" cy="306900"/>
              </a:xfrm>
              <a:custGeom>
                <a:avLst/>
                <a:gdLst/>
                <a:ahLst/>
                <a:cxnLst/>
                <a:rect l="l" t="t" r="r" b="b"/>
                <a:pathLst>
                  <a:path w="34892" h="12276" extrusionOk="0">
                    <a:moveTo>
                      <a:pt x="0" y="0"/>
                    </a:moveTo>
                    <a:lnTo>
                      <a:pt x="0" y="12275"/>
                    </a:lnTo>
                    <a:lnTo>
                      <a:pt x="34892" y="12275"/>
                    </a:lnTo>
                    <a:lnTo>
                      <a:pt x="34892" y="0"/>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3757025" y="991975"/>
                <a:ext cx="872300" cy="306925"/>
              </a:xfrm>
              <a:custGeom>
                <a:avLst/>
                <a:gdLst/>
                <a:ahLst/>
                <a:cxnLst/>
                <a:rect l="l" t="t" r="r" b="b"/>
                <a:pathLst>
                  <a:path w="34892" h="12277" extrusionOk="0">
                    <a:moveTo>
                      <a:pt x="0" y="1"/>
                    </a:moveTo>
                    <a:lnTo>
                      <a:pt x="0" y="12276"/>
                    </a:lnTo>
                    <a:lnTo>
                      <a:pt x="34892" y="12276"/>
                    </a:lnTo>
                    <a:lnTo>
                      <a:pt x="34892"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3757025" y="1469825"/>
                <a:ext cx="487025" cy="430325"/>
              </a:xfrm>
              <a:custGeom>
                <a:avLst/>
                <a:gdLst/>
                <a:ahLst/>
                <a:cxnLst/>
                <a:rect l="l" t="t" r="r" b="b"/>
                <a:pathLst>
                  <a:path w="19481" h="17213" extrusionOk="0">
                    <a:moveTo>
                      <a:pt x="19481" y="1"/>
                    </a:moveTo>
                    <a:lnTo>
                      <a:pt x="0" y="2469"/>
                    </a:lnTo>
                    <a:lnTo>
                      <a:pt x="0" y="14744"/>
                    </a:lnTo>
                    <a:lnTo>
                      <a:pt x="19481" y="17213"/>
                    </a:lnTo>
                    <a:lnTo>
                      <a:pt x="19481"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3814550" y="1574900"/>
                <a:ext cx="331950" cy="236025"/>
              </a:xfrm>
              <a:custGeom>
                <a:avLst/>
                <a:gdLst/>
                <a:ahLst/>
                <a:cxnLst/>
                <a:rect l="l" t="t" r="r" b="b"/>
                <a:pathLst>
                  <a:path w="13278" h="9441" extrusionOk="0">
                    <a:moveTo>
                      <a:pt x="8974" y="1"/>
                    </a:moveTo>
                    <a:lnTo>
                      <a:pt x="8974" y="2069"/>
                    </a:lnTo>
                    <a:lnTo>
                      <a:pt x="1" y="2402"/>
                    </a:lnTo>
                    <a:lnTo>
                      <a:pt x="1" y="6906"/>
                    </a:lnTo>
                    <a:lnTo>
                      <a:pt x="8974" y="7373"/>
                    </a:lnTo>
                    <a:lnTo>
                      <a:pt x="8974" y="9441"/>
                    </a:lnTo>
                    <a:lnTo>
                      <a:pt x="13277" y="4737"/>
                    </a:lnTo>
                    <a:lnTo>
                      <a:pt x="897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3893775" y="1027850"/>
                <a:ext cx="602975" cy="191000"/>
              </a:xfrm>
              <a:custGeom>
                <a:avLst/>
                <a:gdLst/>
                <a:ahLst/>
                <a:cxnLst/>
                <a:rect l="l" t="t" r="r" b="b"/>
                <a:pathLst>
                  <a:path w="24119" h="7640" extrusionOk="0">
                    <a:moveTo>
                      <a:pt x="17480" y="0"/>
                    </a:moveTo>
                    <a:lnTo>
                      <a:pt x="17480" y="1668"/>
                    </a:lnTo>
                    <a:lnTo>
                      <a:pt x="1" y="1668"/>
                    </a:lnTo>
                    <a:lnTo>
                      <a:pt x="1" y="5971"/>
                    </a:lnTo>
                    <a:lnTo>
                      <a:pt x="17480" y="5971"/>
                    </a:lnTo>
                    <a:lnTo>
                      <a:pt x="17480" y="7639"/>
                    </a:lnTo>
                    <a:lnTo>
                      <a:pt x="24118" y="3803"/>
                    </a:lnTo>
                    <a:lnTo>
                      <a:pt x="1748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p:nvPr/>
            </p:nvSpPr>
            <p:spPr>
              <a:xfrm>
                <a:off x="2920600" y="1381425"/>
                <a:ext cx="602950" cy="191825"/>
              </a:xfrm>
              <a:custGeom>
                <a:avLst/>
                <a:gdLst/>
                <a:ahLst/>
                <a:cxnLst/>
                <a:rect l="l" t="t" r="r" b="b"/>
                <a:pathLst>
                  <a:path w="24118" h="7673" extrusionOk="0">
                    <a:moveTo>
                      <a:pt x="6638" y="1"/>
                    </a:moveTo>
                    <a:lnTo>
                      <a:pt x="0" y="3837"/>
                    </a:lnTo>
                    <a:lnTo>
                      <a:pt x="6638" y="7673"/>
                    </a:lnTo>
                    <a:lnTo>
                      <a:pt x="6638" y="5972"/>
                    </a:lnTo>
                    <a:lnTo>
                      <a:pt x="24117" y="5972"/>
                    </a:lnTo>
                    <a:lnTo>
                      <a:pt x="24117" y="1669"/>
                    </a:lnTo>
                    <a:lnTo>
                      <a:pt x="6638" y="1669"/>
                    </a:lnTo>
                    <a:lnTo>
                      <a:pt x="6638"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3912125" y="2479500"/>
                <a:ext cx="628825" cy="122825"/>
              </a:xfrm>
              <a:custGeom>
                <a:avLst/>
                <a:gdLst/>
                <a:ahLst/>
                <a:cxnLst/>
                <a:rect l="l" t="t" r="r" b="b"/>
                <a:pathLst>
                  <a:path w="25153" h="4913" extrusionOk="0">
                    <a:moveTo>
                      <a:pt x="17640" y="1"/>
                    </a:moveTo>
                    <a:cubicBezTo>
                      <a:pt x="15427" y="1"/>
                      <a:pt x="12869" y="159"/>
                      <a:pt x="11309" y="776"/>
                    </a:cubicBezTo>
                    <a:cubicBezTo>
                      <a:pt x="8473" y="1877"/>
                      <a:pt x="3570" y="2544"/>
                      <a:pt x="2336" y="2711"/>
                    </a:cubicBezTo>
                    <a:lnTo>
                      <a:pt x="2036" y="2744"/>
                    </a:lnTo>
                    <a:lnTo>
                      <a:pt x="1" y="2711"/>
                    </a:lnTo>
                    <a:lnTo>
                      <a:pt x="1" y="2711"/>
                    </a:lnTo>
                    <a:cubicBezTo>
                      <a:pt x="1" y="2711"/>
                      <a:pt x="2769" y="4246"/>
                      <a:pt x="5038" y="4379"/>
                    </a:cubicBezTo>
                    <a:cubicBezTo>
                      <a:pt x="5201" y="4391"/>
                      <a:pt x="5362" y="4397"/>
                      <a:pt x="5521" y="4397"/>
                    </a:cubicBezTo>
                    <a:cubicBezTo>
                      <a:pt x="7566" y="4397"/>
                      <a:pt x="9300" y="3466"/>
                      <a:pt x="12643" y="3312"/>
                    </a:cubicBezTo>
                    <a:cubicBezTo>
                      <a:pt x="12777" y="3307"/>
                      <a:pt x="12912" y="3304"/>
                      <a:pt x="13050" y="3304"/>
                    </a:cubicBezTo>
                    <a:cubicBezTo>
                      <a:pt x="16624" y="3304"/>
                      <a:pt x="21449" y="4913"/>
                      <a:pt x="21449" y="4913"/>
                    </a:cubicBezTo>
                    <a:lnTo>
                      <a:pt x="25152" y="2511"/>
                    </a:lnTo>
                    <a:lnTo>
                      <a:pt x="21916" y="176"/>
                    </a:lnTo>
                    <a:cubicBezTo>
                      <a:pt x="21916" y="176"/>
                      <a:pt x="19969" y="1"/>
                      <a:pt x="17640"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3616925" y="2345450"/>
                <a:ext cx="199325" cy="140125"/>
              </a:xfrm>
              <a:custGeom>
                <a:avLst/>
                <a:gdLst/>
                <a:ahLst/>
                <a:cxnLst/>
                <a:rect l="l" t="t" r="r" b="b"/>
                <a:pathLst>
                  <a:path w="7973" h="5605" extrusionOk="0">
                    <a:moveTo>
                      <a:pt x="7973" y="1"/>
                    </a:moveTo>
                    <a:lnTo>
                      <a:pt x="0" y="768"/>
                    </a:lnTo>
                    <a:lnTo>
                      <a:pt x="0" y="5605"/>
                    </a:lnTo>
                    <a:lnTo>
                      <a:pt x="7973" y="5605"/>
                    </a:lnTo>
                    <a:lnTo>
                      <a:pt x="7973"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3523625" y="2238300"/>
                <a:ext cx="100000" cy="106550"/>
              </a:xfrm>
              <a:custGeom>
                <a:avLst/>
                <a:gdLst/>
                <a:ahLst/>
                <a:cxnLst/>
                <a:rect l="l" t="t" r="r" b="b"/>
                <a:pathLst>
                  <a:path w="4000" h="4262" extrusionOk="0">
                    <a:moveTo>
                      <a:pt x="617" y="1"/>
                    </a:moveTo>
                    <a:cubicBezTo>
                      <a:pt x="258" y="1"/>
                      <a:pt x="0" y="271"/>
                      <a:pt x="297" y="1285"/>
                    </a:cubicBezTo>
                    <a:cubicBezTo>
                      <a:pt x="898" y="3373"/>
                      <a:pt x="1499" y="4261"/>
                      <a:pt x="2357" y="4261"/>
                    </a:cubicBezTo>
                    <a:cubicBezTo>
                      <a:pt x="2403" y="4261"/>
                      <a:pt x="2450" y="4258"/>
                      <a:pt x="2498" y="4253"/>
                    </a:cubicBezTo>
                    <a:cubicBezTo>
                      <a:pt x="3465" y="4153"/>
                      <a:pt x="3999" y="3820"/>
                      <a:pt x="3666" y="2986"/>
                    </a:cubicBezTo>
                    <a:cubicBezTo>
                      <a:pt x="3365" y="2152"/>
                      <a:pt x="1564" y="351"/>
                      <a:pt x="1564" y="351"/>
                    </a:cubicBezTo>
                    <a:cubicBezTo>
                      <a:pt x="1564" y="351"/>
                      <a:pt x="1025" y="1"/>
                      <a:pt x="617"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3817900" y="2238300"/>
                <a:ext cx="99175" cy="106550"/>
              </a:xfrm>
              <a:custGeom>
                <a:avLst/>
                <a:gdLst/>
                <a:ahLst/>
                <a:cxnLst/>
                <a:rect l="l" t="t" r="r" b="b"/>
                <a:pathLst>
                  <a:path w="3967" h="4262" extrusionOk="0">
                    <a:moveTo>
                      <a:pt x="3349" y="1"/>
                    </a:moveTo>
                    <a:cubicBezTo>
                      <a:pt x="2941" y="1"/>
                      <a:pt x="2402" y="351"/>
                      <a:pt x="2402" y="351"/>
                    </a:cubicBezTo>
                    <a:cubicBezTo>
                      <a:pt x="2402" y="351"/>
                      <a:pt x="634" y="2152"/>
                      <a:pt x="301" y="2986"/>
                    </a:cubicBezTo>
                    <a:cubicBezTo>
                      <a:pt x="0" y="3820"/>
                      <a:pt x="501" y="4153"/>
                      <a:pt x="1468" y="4253"/>
                    </a:cubicBezTo>
                    <a:cubicBezTo>
                      <a:pt x="1516" y="4258"/>
                      <a:pt x="1563" y="4261"/>
                      <a:pt x="1609" y="4261"/>
                    </a:cubicBezTo>
                    <a:cubicBezTo>
                      <a:pt x="2467" y="4261"/>
                      <a:pt x="3068" y="3373"/>
                      <a:pt x="3670" y="1285"/>
                    </a:cubicBezTo>
                    <a:cubicBezTo>
                      <a:pt x="3966" y="271"/>
                      <a:pt x="3708" y="1"/>
                      <a:pt x="3349"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3533525" y="1953075"/>
                <a:ext cx="388650" cy="449100"/>
              </a:xfrm>
              <a:custGeom>
                <a:avLst/>
                <a:gdLst/>
                <a:ahLst/>
                <a:cxnLst/>
                <a:rect l="l" t="t" r="r" b="b"/>
                <a:pathLst>
                  <a:path w="15546" h="17964" extrusionOk="0">
                    <a:moveTo>
                      <a:pt x="7864" y="1"/>
                    </a:moveTo>
                    <a:cubicBezTo>
                      <a:pt x="7346" y="1"/>
                      <a:pt x="6534" y="381"/>
                      <a:pt x="5271" y="1686"/>
                    </a:cubicBezTo>
                    <a:cubicBezTo>
                      <a:pt x="5271" y="1686"/>
                      <a:pt x="2102" y="2720"/>
                      <a:pt x="1068" y="5689"/>
                    </a:cubicBezTo>
                    <a:cubicBezTo>
                      <a:pt x="1" y="8624"/>
                      <a:pt x="968" y="12193"/>
                      <a:pt x="1468" y="13661"/>
                    </a:cubicBezTo>
                    <a:cubicBezTo>
                      <a:pt x="2002" y="15129"/>
                      <a:pt x="4537" y="17964"/>
                      <a:pt x="4537" y="17964"/>
                    </a:cubicBezTo>
                    <a:lnTo>
                      <a:pt x="10175" y="17964"/>
                    </a:lnTo>
                    <a:cubicBezTo>
                      <a:pt x="11542" y="16630"/>
                      <a:pt x="12643" y="15062"/>
                      <a:pt x="13444" y="13327"/>
                    </a:cubicBezTo>
                    <a:cubicBezTo>
                      <a:pt x="14611" y="10725"/>
                      <a:pt x="14611" y="7023"/>
                      <a:pt x="14611" y="7023"/>
                    </a:cubicBezTo>
                    <a:cubicBezTo>
                      <a:pt x="14611" y="7023"/>
                      <a:pt x="14722" y="7062"/>
                      <a:pt x="14868" y="7062"/>
                    </a:cubicBezTo>
                    <a:cubicBezTo>
                      <a:pt x="15144" y="7062"/>
                      <a:pt x="15545" y="6919"/>
                      <a:pt x="15545" y="6089"/>
                    </a:cubicBezTo>
                    <a:cubicBezTo>
                      <a:pt x="15545" y="4821"/>
                      <a:pt x="12610" y="2420"/>
                      <a:pt x="12610" y="2420"/>
                    </a:cubicBezTo>
                    <a:cubicBezTo>
                      <a:pt x="12610" y="2420"/>
                      <a:pt x="13977" y="1886"/>
                      <a:pt x="13043" y="1152"/>
                    </a:cubicBezTo>
                    <a:cubicBezTo>
                      <a:pt x="12522" y="775"/>
                      <a:pt x="11315" y="688"/>
                      <a:pt x="10311" y="688"/>
                    </a:cubicBezTo>
                    <a:cubicBezTo>
                      <a:pt x="9451" y="688"/>
                      <a:pt x="8740" y="752"/>
                      <a:pt x="8740" y="752"/>
                    </a:cubicBezTo>
                    <a:cubicBezTo>
                      <a:pt x="8740" y="752"/>
                      <a:pt x="8592" y="1"/>
                      <a:pt x="786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3796225" y="5011525"/>
                <a:ext cx="251850" cy="119950"/>
              </a:xfrm>
              <a:custGeom>
                <a:avLst/>
                <a:gdLst/>
                <a:ahLst/>
                <a:cxnLst/>
                <a:rect l="l" t="t" r="r" b="b"/>
                <a:pathLst>
                  <a:path w="10074" h="4798" extrusionOk="0">
                    <a:moveTo>
                      <a:pt x="7172" y="1"/>
                    </a:moveTo>
                    <a:lnTo>
                      <a:pt x="500" y="434"/>
                    </a:lnTo>
                    <a:cubicBezTo>
                      <a:pt x="500" y="434"/>
                      <a:pt x="0" y="3603"/>
                      <a:pt x="434" y="4370"/>
                    </a:cubicBezTo>
                    <a:cubicBezTo>
                      <a:pt x="607" y="4703"/>
                      <a:pt x="1554" y="4798"/>
                      <a:pt x="2739" y="4798"/>
                    </a:cubicBezTo>
                    <a:cubicBezTo>
                      <a:pt x="4284" y="4798"/>
                      <a:pt x="6235" y="4637"/>
                      <a:pt x="7405" y="4637"/>
                    </a:cubicBezTo>
                    <a:cubicBezTo>
                      <a:pt x="9474" y="4637"/>
                      <a:pt x="9874" y="4304"/>
                      <a:pt x="9874" y="4304"/>
                    </a:cubicBezTo>
                    <a:cubicBezTo>
                      <a:pt x="9874" y="4304"/>
                      <a:pt x="10074" y="1635"/>
                      <a:pt x="9540" y="1101"/>
                    </a:cubicBezTo>
                    <a:cubicBezTo>
                      <a:pt x="9107" y="735"/>
                      <a:pt x="8573" y="534"/>
                      <a:pt x="8039" y="534"/>
                    </a:cubicBezTo>
                    <a:lnTo>
                      <a:pt x="7172"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3320050" y="3268275"/>
                <a:ext cx="661325" cy="1855425"/>
              </a:xfrm>
              <a:custGeom>
                <a:avLst/>
                <a:gdLst/>
                <a:ahLst/>
                <a:cxnLst/>
                <a:rect l="l" t="t" r="r" b="b"/>
                <a:pathLst>
                  <a:path w="26453" h="74217" extrusionOk="0">
                    <a:moveTo>
                      <a:pt x="11516" y="1"/>
                    </a:moveTo>
                    <a:cubicBezTo>
                      <a:pt x="8245" y="1"/>
                      <a:pt x="5498" y="132"/>
                      <a:pt x="4870" y="181"/>
                    </a:cubicBezTo>
                    <a:cubicBezTo>
                      <a:pt x="3836" y="248"/>
                      <a:pt x="2969" y="948"/>
                      <a:pt x="2602" y="1915"/>
                    </a:cubicBezTo>
                    <a:cubicBezTo>
                      <a:pt x="2602" y="1915"/>
                      <a:pt x="1968" y="6652"/>
                      <a:pt x="1968" y="7653"/>
                    </a:cubicBezTo>
                    <a:cubicBezTo>
                      <a:pt x="1968" y="8620"/>
                      <a:pt x="1735" y="17026"/>
                      <a:pt x="1735" y="17026"/>
                    </a:cubicBezTo>
                    <a:cubicBezTo>
                      <a:pt x="1735" y="17026"/>
                      <a:pt x="1835" y="39109"/>
                      <a:pt x="1835" y="39542"/>
                    </a:cubicBezTo>
                    <a:cubicBezTo>
                      <a:pt x="1835" y="39943"/>
                      <a:pt x="0" y="46014"/>
                      <a:pt x="667" y="50117"/>
                    </a:cubicBezTo>
                    <a:cubicBezTo>
                      <a:pt x="1301" y="54220"/>
                      <a:pt x="2602" y="69931"/>
                      <a:pt x="2602" y="69931"/>
                    </a:cubicBezTo>
                    <a:cubicBezTo>
                      <a:pt x="2602" y="69931"/>
                      <a:pt x="2168" y="73400"/>
                      <a:pt x="2502" y="73734"/>
                    </a:cubicBezTo>
                    <a:cubicBezTo>
                      <a:pt x="2711" y="73943"/>
                      <a:pt x="4720" y="74217"/>
                      <a:pt x="6211" y="74217"/>
                    </a:cubicBezTo>
                    <a:cubicBezTo>
                      <a:pt x="6859" y="74217"/>
                      <a:pt x="7410" y="74165"/>
                      <a:pt x="7672" y="74034"/>
                    </a:cubicBezTo>
                    <a:cubicBezTo>
                      <a:pt x="8540" y="73600"/>
                      <a:pt x="8006" y="69397"/>
                      <a:pt x="8006" y="69397"/>
                    </a:cubicBezTo>
                    <a:cubicBezTo>
                      <a:pt x="8273" y="68396"/>
                      <a:pt x="8473" y="67329"/>
                      <a:pt x="8540" y="66295"/>
                    </a:cubicBezTo>
                    <a:lnTo>
                      <a:pt x="8540" y="62826"/>
                    </a:lnTo>
                    <a:cubicBezTo>
                      <a:pt x="8540" y="61758"/>
                      <a:pt x="9073" y="52151"/>
                      <a:pt x="9607" y="48382"/>
                    </a:cubicBezTo>
                    <a:cubicBezTo>
                      <a:pt x="10141" y="44613"/>
                      <a:pt x="10474" y="39542"/>
                      <a:pt x="10474" y="39542"/>
                    </a:cubicBezTo>
                    <a:lnTo>
                      <a:pt x="12743" y="16259"/>
                    </a:lnTo>
                    <a:lnTo>
                      <a:pt x="14477" y="16126"/>
                    </a:lnTo>
                    <a:cubicBezTo>
                      <a:pt x="14477" y="16126"/>
                      <a:pt x="16612" y="41144"/>
                      <a:pt x="16712" y="42978"/>
                    </a:cubicBezTo>
                    <a:cubicBezTo>
                      <a:pt x="16846" y="44813"/>
                      <a:pt x="16412" y="48515"/>
                      <a:pt x="17379" y="52685"/>
                    </a:cubicBezTo>
                    <a:cubicBezTo>
                      <a:pt x="18347" y="56888"/>
                      <a:pt x="18880" y="68330"/>
                      <a:pt x="18880" y="68330"/>
                    </a:cubicBezTo>
                    <a:cubicBezTo>
                      <a:pt x="18880" y="68330"/>
                      <a:pt x="18680" y="69430"/>
                      <a:pt x="18880" y="69831"/>
                    </a:cubicBezTo>
                    <a:cubicBezTo>
                      <a:pt x="19114" y="70264"/>
                      <a:pt x="19648" y="71565"/>
                      <a:pt x="19648" y="71565"/>
                    </a:cubicBezTo>
                    <a:cubicBezTo>
                      <a:pt x="20014" y="71599"/>
                      <a:pt x="20390" y="71615"/>
                      <a:pt x="20769" y="71615"/>
                    </a:cubicBezTo>
                    <a:cubicBezTo>
                      <a:pt x="21149" y="71615"/>
                      <a:pt x="21532" y="71599"/>
                      <a:pt x="21916" y="71565"/>
                    </a:cubicBezTo>
                    <a:cubicBezTo>
                      <a:pt x="23117" y="71499"/>
                      <a:pt x="24318" y="71198"/>
                      <a:pt x="25385" y="70631"/>
                    </a:cubicBezTo>
                    <a:cubicBezTo>
                      <a:pt x="26186" y="69998"/>
                      <a:pt x="26452" y="68897"/>
                      <a:pt x="26085" y="67963"/>
                    </a:cubicBezTo>
                    <a:cubicBezTo>
                      <a:pt x="25418" y="66362"/>
                      <a:pt x="25151" y="66061"/>
                      <a:pt x="25151" y="66061"/>
                    </a:cubicBezTo>
                    <a:cubicBezTo>
                      <a:pt x="25151" y="66061"/>
                      <a:pt x="26119" y="52485"/>
                      <a:pt x="26119" y="49149"/>
                    </a:cubicBezTo>
                    <a:cubicBezTo>
                      <a:pt x="26119" y="45780"/>
                      <a:pt x="25585" y="41711"/>
                      <a:pt x="25585" y="41377"/>
                    </a:cubicBezTo>
                    <a:cubicBezTo>
                      <a:pt x="25585" y="41043"/>
                      <a:pt x="26219" y="16759"/>
                      <a:pt x="26219" y="14324"/>
                    </a:cubicBezTo>
                    <a:cubicBezTo>
                      <a:pt x="26219" y="11856"/>
                      <a:pt x="26019" y="5151"/>
                      <a:pt x="24918" y="2216"/>
                    </a:cubicBezTo>
                    <a:cubicBezTo>
                      <a:pt x="24244" y="384"/>
                      <a:pt x="17113" y="1"/>
                      <a:pt x="115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3544375" y="3659725"/>
                <a:ext cx="231850" cy="10875"/>
              </a:xfrm>
              <a:custGeom>
                <a:avLst/>
                <a:gdLst/>
                <a:ahLst/>
                <a:cxnLst/>
                <a:rect l="l" t="t" r="r" b="b"/>
                <a:pathLst>
                  <a:path w="9274" h="435" fill="none" extrusionOk="0">
                    <a:moveTo>
                      <a:pt x="0" y="434"/>
                    </a:moveTo>
                    <a:lnTo>
                      <a:pt x="9274"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3050675" y="2480550"/>
                <a:ext cx="1250100" cy="861950"/>
              </a:xfrm>
              <a:custGeom>
                <a:avLst/>
                <a:gdLst/>
                <a:ahLst/>
                <a:cxnLst/>
                <a:rect l="l" t="t" r="r" b="b"/>
                <a:pathLst>
                  <a:path w="50004" h="34478" extrusionOk="0">
                    <a:moveTo>
                      <a:pt x="25152" y="1"/>
                    </a:moveTo>
                    <a:lnTo>
                      <a:pt x="19315" y="1402"/>
                    </a:lnTo>
                    <a:cubicBezTo>
                      <a:pt x="19315" y="1402"/>
                      <a:pt x="10875" y="5504"/>
                      <a:pt x="9041" y="6572"/>
                    </a:cubicBezTo>
                    <a:cubicBezTo>
                      <a:pt x="7239" y="7639"/>
                      <a:pt x="1" y="22216"/>
                      <a:pt x="334" y="22950"/>
                    </a:cubicBezTo>
                    <a:cubicBezTo>
                      <a:pt x="635" y="23718"/>
                      <a:pt x="2036" y="24685"/>
                      <a:pt x="3437" y="24918"/>
                    </a:cubicBezTo>
                    <a:cubicBezTo>
                      <a:pt x="3454" y="24921"/>
                      <a:pt x="3472" y="24922"/>
                      <a:pt x="3491" y="24922"/>
                    </a:cubicBezTo>
                    <a:cubicBezTo>
                      <a:pt x="5011" y="24922"/>
                      <a:pt x="11976" y="17046"/>
                      <a:pt x="11976" y="17046"/>
                    </a:cubicBezTo>
                    <a:cubicBezTo>
                      <a:pt x="11976" y="17046"/>
                      <a:pt x="14044" y="27187"/>
                      <a:pt x="14044" y="27620"/>
                    </a:cubicBezTo>
                    <a:cubicBezTo>
                      <a:pt x="14044" y="28054"/>
                      <a:pt x="12843" y="33224"/>
                      <a:pt x="13377" y="34092"/>
                    </a:cubicBezTo>
                    <a:cubicBezTo>
                      <a:pt x="13555" y="34381"/>
                      <a:pt x="15975" y="34477"/>
                      <a:pt x="19123" y="34477"/>
                    </a:cubicBezTo>
                    <a:cubicBezTo>
                      <a:pt x="25419" y="34477"/>
                      <a:pt x="34626" y="34092"/>
                      <a:pt x="34626" y="34092"/>
                    </a:cubicBezTo>
                    <a:cubicBezTo>
                      <a:pt x="34626" y="34092"/>
                      <a:pt x="34649" y="34093"/>
                      <a:pt x="34691" y="34093"/>
                    </a:cubicBezTo>
                    <a:cubicBezTo>
                      <a:pt x="34981" y="34093"/>
                      <a:pt x="36156" y="34017"/>
                      <a:pt x="36360" y="32791"/>
                    </a:cubicBezTo>
                    <a:cubicBezTo>
                      <a:pt x="36560" y="31390"/>
                      <a:pt x="35926" y="27287"/>
                      <a:pt x="35926" y="27287"/>
                    </a:cubicBezTo>
                    <a:lnTo>
                      <a:pt x="38295" y="14878"/>
                    </a:lnTo>
                    <a:cubicBezTo>
                      <a:pt x="38295" y="14878"/>
                      <a:pt x="42831" y="21749"/>
                      <a:pt x="43865" y="22850"/>
                    </a:cubicBezTo>
                    <a:cubicBezTo>
                      <a:pt x="44612" y="23667"/>
                      <a:pt x="45429" y="23996"/>
                      <a:pt x="46213" y="23996"/>
                    </a:cubicBezTo>
                    <a:cubicBezTo>
                      <a:pt x="47286" y="23996"/>
                      <a:pt x="48294" y="23379"/>
                      <a:pt x="48969" y="22550"/>
                    </a:cubicBezTo>
                    <a:cubicBezTo>
                      <a:pt x="50003" y="21282"/>
                      <a:pt x="49103" y="18881"/>
                      <a:pt x="48769" y="18114"/>
                    </a:cubicBezTo>
                    <a:cubicBezTo>
                      <a:pt x="48435" y="17380"/>
                      <a:pt x="42698" y="4537"/>
                      <a:pt x="40997" y="3970"/>
                    </a:cubicBezTo>
                    <a:cubicBezTo>
                      <a:pt x="39262" y="3436"/>
                      <a:pt x="32024" y="868"/>
                      <a:pt x="32024" y="868"/>
                    </a:cubicBezTo>
                    <a:lnTo>
                      <a:pt x="25152"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3533525" y="2436275"/>
                <a:ext cx="346100" cy="79325"/>
              </a:xfrm>
              <a:custGeom>
                <a:avLst/>
                <a:gdLst/>
                <a:ahLst/>
                <a:cxnLst/>
                <a:rect l="l" t="t" r="r" b="b"/>
                <a:pathLst>
                  <a:path w="13844" h="3173" extrusionOk="0">
                    <a:moveTo>
                      <a:pt x="7451" y="0"/>
                    </a:moveTo>
                    <a:cubicBezTo>
                      <a:pt x="7314" y="0"/>
                      <a:pt x="7176" y="1"/>
                      <a:pt x="7039" y="4"/>
                    </a:cubicBezTo>
                    <a:cubicBezTo>
                      <a:pt x="6953" y="2"/>
                      <a:pt x="6866" y="2"/>
                      <a:pt x="6780" y="2"/>
                    </a:cubicBezTo>
                    <a:cubicBezTo>
                      <a:pt x="4801" y="2"/>
                      <a:pt x="2855" y="368"/>
                      <a:pt x="1001" y="1071"/>
                    </a:cubicBezTo>
                    <a:lnTo>
                      <a:pt x="1" y="3173"/>
                    </a:lnTo>
                    <a:cubicBezTo>
                      <a:pt x="1" y="3173"/>
                      <a:pt x="7139" y="3006"/>
                      <a:pt x="8307" y="3006"/>
                    </a:cubicBezTo>
                    <a:cubicBezTo>
                      <a:pt x="9507" y="3006"/>
                      <a:pt x="13844" y="2972"/>
                      <a:pt x="13844" y="2972"/>
                    </a:cubicBezTo>
                    <a:lnTo>
                      <a:pt x="12743" y="637"/>
                    </a:lnTo>
                    <a:cubicBezTo>
                      <a:pt x="11008" y="204"/>
                      <a:pt x="9244" y="0"/>
                      <a:pt x="7451"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3255825" y="2764075"/>
                <a:ext cx="94275" cy="142650"/>
              </a:xfrm>
              <a:custGeom>
                <a:avLst/>
                <a:gdLst/>
                <a:ahLst/>
                <a:cxnLst/>
                <a:rect l="l" t="t" r="r" b="b"/>
                <a:pathLst>
                  <a:path w="3771" h="5706" fill="none" extrusionOk="0">
                    <a:moveTo>
                      <a:pt x="1568" y="1"/>
                    </a:moveTo>
                    <a:lnTo>
                      <a:pt x="3770" y="5705"/>
                    </a:lnTo>
                    <a:lnTo>
                      <a:pt x="1" y="19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4008025" y="2699050"/>
                <a:ext cx="100100" cy="153450"/>
              </a:xfrm>
              <a:custGeom>
                <a:avLst/>
                <a:gdLst/>
                <a:ahLst/>
                <a:cxnLst/>
                <a:rect l="l" t="t" r="r" b="b"/>
                <a:pathLst>
                  <a:path w="4004" h="6138" fill="none" extrusionOk="0">
                    <a:moveTo>
                      <a:pt x="2469" y="0"/>
                    </a:moveTo>
                    <a:lnTo>
                      <a:pt x="1" y="6138"/>
                    </a:lnTo>
                    <a:lnTo>
                      <a:pt x="4004" y="18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3035675" y="3100150"/>
                <a:ext cx="506225" cy="399500"/>
              </a:xfrm>
              <a:custGeom>
                <a:avLst/>
                <a:gdLst/>
                <a:ahLst/>
                <a:cxnLst/>
                <a:rect l="l" t="t" r="r" b="b"/>
                <a:pathLst>
                  <a:path w="20249" h="15980" extrusionOk="0">
                    <a:moveTo>
                      <a:pt x="7072" y="1"/>
                    </a:moveTo>
                    <a:lnTo>
                      <a:pt x="0" y="868"/>
                    </a:lnTo>
                    <a:cubicBezTo>
                      <a:pt x="601" y="2569"/>
                      <a:pt x="1668" y="4071"/>
                      <a:pt x="3103" y="5171"/>
                    </a:cubicBezTo>
                    <a:cubicBezTo>
                      <a:pt x="5471" y="7006"/>
                      <a:pt x="11876" y="13044"/>
                      <a:pt x="11876" y="13044"/>
                    </a:cubicBezTo>
                    <a:cubicBezTo>
                      <a:pt x="11809" y="13377"/>
                      <a:pt x="11809" y="13711"/>
                      <a:pt x="11876" y="14011"/>
                    </a:cubicBezTo>
                    <a:cubicBezTo>
                      <a:pt x="11976" y="14578"/>
                      <a:pt x="13710" y="15979"/>
                      <a:pt x="13710" y="15979"/>
                    </a:cubicBezTo>
                    <a:lnTo>
                      <a:pt x="13710" y="14878"/>
                    </a:lnTo>
                    <a:lnTo>
                      <a:pt x="14110" y="14011"/>
                    </a:lnTo>
                    <a:lnTo>
                      <a:pt x="14544" y="12944"/>
                    </a:lnTo>
                    <a:cubicBezTo>
                      <a:pt x="15011" y="12777"/>
                      <a:pt x="15478" y="12543"/>
                      <a:pt x="15945" y="12310"/>
                    </a:cubicBezTo>
                    <a:cubicBezTo>
                      <a:pt x="16145" y="12143"/>
                      <a:pt x="16345" y="11976"/>
                      <a:pt x="16479" y="11776"/>
                    </a:cubicBezTo>
                    <a:cubicBezTo>
                      <a:pt x="17113" y="11876"/>
                      <a:pt x="17780" y="11943"/>
                      <a:pt x="18414" y="11976"/>
                    </a:cubicBezTo>
                    <a:cubicBezTo>
                      <a:pt x="19181" y="11976"/>
                      <a:pt x="20248" y="11209"/>
                      <a:pt x="19614" y="11009"/>
                    </a:cubicBezTo>
                    <a:cubicBezTo>
                      <a:pt x="18947" y="10809"/>
                      <a:pt x="18313" y="11009"/>
                      <a:pt x="17446" y="10575"/>
                    </a:cubicBezTo>
                    <a:cubicBezTo>
                      <a:pt x="16579" y="10175"/>
                      <a:pt x="16145" y="9741"/>
                      <a:pt x="15278" y="9741"/>
                    </a:cubicBezTo>
                    <a:lnTo>
                      <a:pt x="13043" y="9741"/>
                    </a:lnTo>
                    <a:lnTo>
                      <a:pt x="7072"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3010650" y="2955900"/>
                <a:ext cx="228525" cy="215275"/>
              </a:xfrm>
              <a:custGeom>
                <a:avLst/>
                <a:gdLst/>
                <a:ahLst/>
                <a:cxnLst/>
                <a:rect l="l" t="t" r="r" b="b"/>
                <a:pathLst>
                  <a:path w="9141" h="8611" extrusionOk="0">
                    <a:moveTo>
                      <a:pt x="3503" y="0"/>
                    </a:moveTo>
                    <a:lnTo>
                      <a:pt x="3503" y="0"/>
                    </a:lnTo>
                    <a:cubicBezTo>
                      <a:pt x="3503" y="0"/>
                      <a:pt x="2269" y="400"/>
                      <a:pt x="1935" y="701"/>
                    </a:cubicBezTo>
                    <a:cubicBezTo>
                      <a:pt x="1602" y="1034"/>
                      <a:pt x="1" y="3503"/>
                      <a:pt x="334" y="4804"/>
                    </a:cubicBezTo>
                    <a:cubicBezTo>
                      <a:pt x="634" y="6105"/>
                      <a:pt x="1068" y="7939"/>
                      <a:pt x="3870" y="8473"/>
                    </a:cubicBezTo>
                    <a:cubicBezTo>
                      <a:pt x="4378" y="8570"/>
                      <a:pt x="4845" y="8611"/>
                      <a:pt x="5269" y="8611"/>
                    </a:cubicBezTo>
                    <a:cubicBezTo>
                      <a:pt x="7185" y="8611"/>
                      <a:pt x="8243" y="7779"/>
                      <a:pt x="8407" y="7506"/>
                    </a:cubicBezTo>
                    <a:cubicBezTo>
                      <a:pt x="8640" y="7172"/>
                      <a:pt x="9141" y="3369"/>
                      <a:pt x="8707" y="3369"/>
                    </a:cubicBezTo>
                    <a:cubicBezTo>
                      <a:pt x="8273" y="3369"/>
                      <a:pt x="7106" y="4804"/>
                      <a:pt x="7106" y="4804"/>
                    </a:cubicBezTo>
                    <a:cubicBezTo>
                      <a:pt x="7106" y="4804"/>
                      <a:pt x="3903" y="4070"/>
                      <a:pt x="3270" y="3569"/>
                    </a:cubicBezTo>
                    <a:cubicBezTo>
                      <a:pt x="2603" y="3036"/>
                      <a:pt x="3503" y="0"/>
                      <a:pt x="350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3827900" y="3101000"/>
                <a:ext cx="507900" cy="404475"/>
              </a:xfrm>
              <a:custGeom>
                <a:avLst/>
                <a:gdLst/>
                <a:ahLst/>
                <a:cxnLst/>
                <a:rect l="l" t="t" r="r" b="b"/>
                <a:pathLst>
                  <a:path w="20316" h="16179" extrusionOk="0">
                    <a:moveTo>
                      <a:pt x="13177" y="0"/>
                    </a:moveTo>
                    <a:lnTo>
                      <a:pt x="7239" y="9707"/>
                    </a:lnTo>
                    <a:lnTo>
                      <a:pt x="4971" y="9707"/>
                    </a:lnTo>
                    <a:cubicBezTo>
                      <a:pt x="4104" y="9707"/>
                      <a:pt x="3670" y="10141"/>
                      <a:pt x="2803" y="10541"/>
                    </a:cubicBezTo>
                    <a:cubicBezTo>
                      <a:pt x="1935" y="10975"/>
                      <a:pt x="1302" y="10775"/>
                      <a:pt x="668" y="10975"/>
                    </a:cubicBezTo>
                    <a:cubicBezTo>
                      <a:pt x="1" y="11175"/>
                      <a:pt x="1101" y="11942"/>
                      <a:pt x="1835" y="11942"/>
                    </a:cubicBezTo>
                    <a:cubicBezTo>
                      <a:pt x="2502" y="11909"/>
                      <a:pt x="3136" y="11842"/>
                      <a:pt x="3770" y="11742"/>
                    </a:cubicBezTo>
                    <a:cubicBezTo>
                      <a:pt x="3937" y="11942"/>
                      <a:pt x="4104" y="12109"/>
                      <a:pt x="4304" y="12276"/>
                    </a:cubicBezTo>
                    <a:cubicBezTo>
                      <a:pt x="4771" y="12509"/>
                      <a:pt x="5238" y="12743"/>
                      <a:pt x="5738" y="12910"/>
                    </a:cubicBezTo>
                    <a:lnTo>
                      <a:pt x="5771" y="13643"/>
                    </a:lnTo>
                    <a:lnTo>
                      <a:pt x="5938" y="14611"/>
                    </a:lnTo>
                    <a:lnTo>
                      <a:pt x="5938" y="16179"/>
                    </a:lnTo>
                    <a:cubicBezTo>
                      <a:pt x="5938" y="16179"/>
                      <a:pt x="8307" y="14544"/>
                      <a:pt x="8407" y="13977"/>
                    </a:cubicBezTo>
                    <a:cubicBezTo>
                      <a:pt x="8473" y="13677"/>
                      <a:pt x="8473" y="13343"/>
                      <a:pt x="8407" y="13010"/>
                    </a:cubicBezTo>
                    <a:cubicBezTo>
                      <a:pt x="8407" y="13010"/>
                      <a:pt x="14811" y="6972"/>
                      <a:pt x="17180" y="5137"/>
                    </a:cubicBezTo>
                    <a:cubicBezTo>
                      <a:pt x="18614" y="4037"/>
                      <a:pt x="19681" y="2535"/>
                      <a:pt x="20315" y="834"/>
                    </a:cubicBezTo>
                    <a:lnTo>
                      <a:pt x="13177" y="0"/>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4140150" y="2968200"/>
                <a:ext cx="219825" cy="202900"/>
              </a:xfrm>
              <a:custGeom>
                <a:avLst/>
                <a:gdLst/>
                <a:ahLst/>
                <a:cxnLst/>
                <a:rect l="l" t="t" r="r" b="b"/>
                <a:pathLst>
                  <a:path w="8793" h="8116" extrusionOk="0">
                    <a:moveTo>
                      <a:pt x="6162" y="0"/>
                    </a:moveTo>
                    <a:cubicBezTo>
                      <a:pt x="5924" y="0"/>
                      <a:pt x="5724" y="42"/>
                      <a:pt x="5724" y="42"/>
                    </a:cubicBezTo>
                    <a:cubicBezTo>
                      <a:pt x="5724" y="776"/>
                      <a:pt x="5657" y="1510"/>
                      <a:pt x="5524" y="2243"/>
                    </a:cubicBezTo>
                    <a:cubicBezTo>
                      <a:pt x="4990" y="4145"/>
                      <a:pt x="1654" y="4312"/>
                      <a:pt x="1654" y="4312"/>
                    </a:cubicBezTo>
                    <a:cubicBezTo>
                      <a:pt x="1154" y="4078"/>
                      <a:pt x="653" y="3745"/>
                      <a:pt x="253" y="3344"/>
                    </a:cubicBezTo>
                    <a:cubicBezTo>
                      <a:pt x="242" y="3330"/>
                      <a:pt x="231" y="3323"/>
                      <a:pt x="221" y="3323"/>
                    </a:cubicBezTo>
                    <a:cubicBezTo>
                      <a:pt x="1" y="3323"/>
                      <a:pt x="162" y="6694"/>
                      <a:pt x="353" y="7014"/>
                    </a:cubicBezTo>
                    <a:cubicBezTo>
                      <a:pt x="545" y="7260"/>
                      <a:pt x="1594" y="8116"/>
                      <a:pt x="3518" y="8116"/>
                    </a:cubicBezTo>
                    <a:cubicBezTo>
                      <a:pt x="3934" y="8116"/>
                      <a:pt x="4391" y="8076"/>
                      <a:pt x="4890" y="7981"/>
                    </a:cubicBezTo>
                    <a:cubicBezTo>
                      <a:pt x="7692" y="7447"/>
                      <a:pt x="8125" y="5613"/>
                      <a:pt x="8459" y="4312"/>
                    </a:cubicBezTo>
                    <a:cubicBezTo>
                      <a:pt x="8793" y="3011"/>
                      <a:pt x="7158" y="542"/>
                      <a:pt x="6824" y="209"/>
                    </a:cubicBezTo>
                    <a:cubicBezTo>
                      <a:pt x="6674" y="42"/>
                      <a:pt x="6399" y="0"/>
                      <a:pt x="616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3376750" y="5015700"/>
                <a:ext cx="152625" cy="111075"/>
              </a:xfrm>
              <a:custGeom>
                <a:avLst/>
                <a:gdLst/>
                <a:ahLst/>
                <a:cxnLst/>
                <a:rect l="l" t="t" r="r" b="b"/>
                <a:pathLst>
                  <a:path w="6105" h="4443" extrusionOk="0">
                    <a:moveTo>
                      <a:pt x="5771" y="0"/>
                    </a:moveTo>
                    <a:lnTo>
                      <a:pt x="5771" y="0"/>
                    </a:lnTo>
                    <a:cubicBezTo>
                      <a:pt x="5004" y="367"/>
                      <a:pt x="4203" y="601"/>
                      <a:pt x="3370" y="701"/>
                    </a:cubicBezTo>
                    <a:cubicBezTo>
                      <a:pt x="3172" y="726"/>
                      <a:pt x="2975" y="738"/>
                      <a:pt x="2778" y="738"/>
                    </a:cubicBezTo>
                    <a:cubicBezTo>
                      <a:pt x="1913" y="738"/>
                      <a:pt x="1068" y="502"/>
                      <a:pt x="334" y="67"/>
                    </a:cubicBezTo>
                    <a:cubicBezTo>
                      <a:pt x="334" y="67"/>
                      <a:pt x="0" y="3803"/>
                      <a:pt x="301" y="4137"/>
                    </a:cubicBezTo>
                    <a:cubicBezTo>
                      <a:pt x="443" y="4332"/>
                      <a:pt x="1634" y="4442"/>
                      <a:pt x="2848" y="4442"/>
                    </a:cubicBezTo>
                    <a:cubicBezTo>
                      <a:pt x="3915" y="4442"/>
                      <a:pt x="4999" y="4357"/>
                      <a:pt x="5404" y="4170"/>
                    </a:cubicBezTo>
                    <a:cubicBezTo>
                      <a:pt x="6105" y="3803"/>
                      <a:pt x="5905" y="1135"/>
                      <a:pt x="5771"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45"/>
            <p:cNvSpPr/>
            <p:nvPr/>
          </p:nvSpPr>
          <p:spPr>
            <a:xfrm rot="8099903" flipH="1">
              <a:off x="5874225" y="3064958"/>
              <a:ext cx="1368050" cy="1321929"/>
            </a:xfrm>
            <a:custGeom>
              <a:avLst/>
              <a:gdLst/>
              <a:ahLst/>
              <a:cxnLst/>
              <a:rect l="l" t="t" r="r" b="b"/>
              <a:pathLst>
                <a:path w="10886" h="10519" extrusionOk="0">
                  <a:moveTo>
                    <a:pt x="10519" y="0"/>
                  </a:moveTo>
                  <a:lnTo>
                    <a:pt x="1" y="10518"/>
                  </a:lnTo>
                  <a:lnTo>
                    <a:pt x="368" y="10518"/>
                  </a:lnTo>
                  <a:lnTo>
                    <a:pt x="10886"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652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46"/>
          <p:cNvSpPr txBox="1">
            <a:spLocks noGrp="1"/>
          </p:cNvSpPr>
          <p:nvPr>
            <p:ph type="title"/>
          </p:nvPr>
        </p:nvSpPr>
        <p:spPr>
          <a:xfrm>
            <a:off x="3157728" y="1895277"/>
            <a:ext cx="4845553" cy="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a:t>
            </a:r>
            <a:r>
              <a:rPr lang="en-US" dirty="0">
                <a:solidFill>
                  <a:schemeClr val="lt1"/>
                </a:solidFill>
              </a:rPr>
              <a:t> </a:t>
            </a:r>
            <a:r>
              <a:rPr lang="en-US" b="0" dirty="0">
                <a:solidFill>
                  <a:schemeClr val="dk2"/>
                </a:solidFill>
                <a:latin typeface="Montserrat Medium"/>
                <a:ea typeface="Montserrat Medium"/>
                <a:cs typeface="Montserrat Medium"/>
                <a:sym typeface="Montserrat Medium"/>
              </a:rPr>
              <a:t>Statement</a:t>
            </a:r>
          </a:p>
        </p:txBody>
      </p:sp>
      <p:grpSp>
        <p:nvGrpSpPr>
          <p:cNvPr id="897" name="Google Shape;897;p46"/>
          <p:cNvGrpSpPr/>
          <p:nvPr/>
        </p:nvGrpSpPr>
        <p:grpSpPr>
          <a:xfrm>
            <a:off x="542013" y="2164527"/>
            <a:ext cx="1709232" cy="3203374"/>
            <a:chOff x="556725" y="1697125"/>
            <a:chExt cx="1907625" cy="3575194"/>
          </a:xfrm>
        </p:grpSpPr>
        <p:sp>
          <p:nvSpPr>
            <p:cNvPr id="898" name="Google Shape;898;p46"/>
            <p:cNvSpPr/>
            <p:nvPr/>
          </p:nvSpPr>
          <p:spPr>
            <a:xfrm>
              <a:off x="556725" y="3652379"/>
              <a:ext cx="920069" cy="1062121"/>
            </a:xfrm>
            <a:custGeom>
              <a:avLst/>
              <a:gdLst/>
              <a:ahLst/>
              <a:cxnLst/>
              <a:rect l="l" t="t" r="r" b="b"/>
              <a:pathLst>
                <a:path w="42774" h="49378" extrusionOk="0">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2711" y="49311"/>
                    <a:pt x="32964" y="49377"/>
                    <a:pt x="33241" y="49377"/>
                  </a:cubicBezTo>
                  <a:cubicBezTo>
                    <a:pt x="36401" y="49377"/>
                    <a:pt x="42773" y="40795"/>
                    <a:pt x="41731" y="39262"/>
                  </a:cubicBezTo>
                  <a:cubicBezTo>
                    <a:pt x="41054" y="38216"/>
                    <a:pt x="37909" y="38015"/>
                    <a:pt x="35585" y="38015"/>
                  </a:cubicBezTo>
                  <a:cubicBezTo>
                    <a:pt x="34126" y="38015"/>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lnTo>
                    <a:pt x="19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556725" y="3652379"/>
              <a:ext cx="922026" cy="1095655"/>
            </a:xfrm>
            <a:custGeom>
              <a:avLst/>
              <a:gdLst/>
              <a:ahLst/>
              <a:cxnLst/>
              <a:rect l="l" t="t" r="r" b="b"/>
              <a:pathLst>
                <a:path w="42865" h="50937" fill="none" extrusionOk="0">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5226" y="50937"/>
                    <a:pt x="42865" y="40930"/>
                    <a:pt x="41731" y="39262"/>
                  </a:cubicBezTo>
                  <a:cubicBezTo>
                    <a:pt x="40630" y="37560"/>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1094186" y="4274212"/>
              <a:ext cx="958615" cy="998107"/>
            </a:xfrm>
            <a:custGeom>
              <a:avLst/>
              <a:gdLst/>
              <a:ahLst/>
              <a:cxnLst/>
              <a:rect l="l" t="t" r="r" b="b"/>
              <a:pathLst>
                <a:path w="44566" h="46402" extrusionOk="0">
                  <a:moveTo>
                    <a:pt x="27427" y="1"/>
                  </a:moveTo>
                  <a:cubicBezTo>
                    <a:pt x="19283" y="1"/>
                    <a:pt x="9273" y="7074"/>
                    <a:pt x="9273" y="7074"/>
                  </a:cubicBezTo>
                  <a:cubicBezTo>
                    <a:pt x="9273" y="7074"/>
                    <a:pt x="634" y="20083"/>
                    <a:pt x="334" y="31391"/>
                  </a:cubicBezTo>
                  <a:cubicBezTo>
                    <a:pt x="267" y="33293"/>
                    <a:pt x="500" y="35194"/>
                    <a:pt x="1001" y="36995"/>
                  </a:cubicBezTo>
                  <a:lnTo>
                    <a:pt x="0" y="43066"/>
                  </a:lnTo>
                  <a:cubicBezTo>
                    <a:pt x="0" y="43066"/>
                    <a:pt x="7072" y="46235"/>
                    <a:pt x="18180" y="46402"/>
                  </a:cubicBezTo>
                  <a:lnTo>
                    <a:pt x="18880" y="40598"/>
                  </a:lnTo>
                  <a:lnTo>
                    <a:pt x="21415" y="39230"/>
                  </a:lnTo>
                  <a:cubicBezTo>
                    <a:pt x="22049" y="39797"/>
                    <a:pt x="22449" y="40564"/>
                    <a:pt x="22583" y="41398"/>
                  </a:cubicBezTo>
                  <a:cubicBezTo>
                    <a:pt x="22750" y="42232"/>
                    <a:pt x="22883" y="44934"/>
                    <a:pt x="22950" y="46402"/>
                  </a:cubicBezTo>
                  <a:cubicBezTo>
                    <a:pt x="23383" y="46369"/>
                    <a:pt x="23850" y="46335"/>
                    <a:pt x="24284" y="46302"/>
                  </a:cubicBezTo>
                  <a:cubicBezTo>
                    <a:pt x="30322" y="45835"/>
                    <a:pt x="37293" y="44067"/>
                    <a:pt x="44565" y="41632"/>
                  </a:cubicBezTo>
                  <a:cubicBezTo>
                    <a:pt x="44565" y="41632"/>
                    <a:pt x="42197" y="15747"/>
                    <a:pt x="35625" y="4439"/>
                  </a:cubicBezTo>
                  <a:cubicBezTo>
                    <a:pt x="33729" y="1165"/>
                    <a:pt x="30732" y="1"/>
                    <a:pt x="27427"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1094186" y="4870479"/>
              <a:ext cx="765605" cy="401828"/>
            </a:xfrm>
            <a:custGeom>
              <a:avLst/>
              <a:gdLst/>
              <a:ahLst/>
              <a:cxnLst/>
              <a:rect l="l" t="t" r="r" b="b"/>
              <a:pathLst>
                <a:path w="35593" h="18681" extrusionOk="0">
                  <a:moveTo>
                    <a:pt x="15278" y="1"/>
                  </a:moveTo>
                  <a:lnTo>
                    <a:pt x="15278" y="1"/>
                  </a:lnTo>
                  <a:cubicBezTo>
                    <a:pt x="14143" y="3103"/>
                    <a:pt x="15278" y="6239"/>
                    <a:pt x="15278" y="6239"/>
                  </a:cubicBezTo>
                  <a:cubicBezTo>
                    <a:pt x="15278" y="6239"/>
                    <a:pt x="12167" y="9051"/>
                    <a:pt x="7993" y="9051"/>
                  </a:cubicBezTo>
                  <a:cubicBezTo>
                    <a:pt x="7531" y="9051"/>
                    <a:pt x="7056" y="9017"/>
                    <a:pt x="6571" y="8941"/>
                  </a:cubicBezTo>
                  <a:cubicBezTo>
                    <a:pt x="3669" y="8507"/>
                    <a:pt x="1534" y="5772"/>
                    <a:pt x="334" y="3670"/>
                  </a:cubicBezTo>
                  <a:lnTo>
                    <a:pt x="334" y="3670"/>
                  </a:lnTo>
                  <a:cubicBezTo>
                    <a:pt x="267" y="5572"/>
                    <a:pt x="467" y="7473"/>
                    <a:pt x="1001" y="9274"/>
                  </a:cubicBezTo>
                  <a:lnTo>
                    <a:pt x="0" y="15345"/>
                  </a:lnTo>
                  <a:cubicBezTo>
                    <a:pt x="0" y="15345"/>
                    <a:pt x="7038" y="18514"/>
                    <a:pt x="18146" y="18681"/>
                  </a:cubicBezTo>
                  <a:lnTo>
                    <a:pt x="18847" y="12877"/>
                  </a:lnTo>
                  <a:lnTo>
                    <a:pt x="21415" y="11509"/>
                  </a:lnTo>
                  <a:cubicBezTo>
                    <a:pt x="22016" y="12076"/>
                    <a:pt x="22416" y="12843"/>
                    <a:pt x="22583" y="13677"/>
                  </a:cubicBezTo>
                  <a:cubicBezTo>
                    <a:pt x="22716" y="14511"/>
                    <a:pt x="22850" y="17213"/>
                    <a:pt x="22916" y="18681"/>
                  </a:cubicBezTo>
                  <a:cubicBezTo>
                    <a:pt x="23383" y="18648"/>
                    <a:pt x="23817" y="18614"/>
                    <a:pt x="24251" y="18581"/>
                  </a:cubicBezTo>
                  <a:cubicBezTo>
                    <a:pt x="24451" y="17914"/>
                    <a:pt x="24451" y="17213"/>
                    <a:pt x="24251" y="16546"/>
                  </a:cubicBezTo>
                  <a:lnTo>
                    <a:pt x="24251" y="16546"/>
                  </a:lnTo>
                  <a:cubicBezTo>
                    <a:pt x="24251" y="16546"/>
                    <a:pt x="24918" y="16917"/>
                    <a:pt x="25560" y="16917"/>
                  </a:cubicBezTo>
                  <a:cubicBezTo>
                    <a:pt x="25881" y="16917"/>
                    <a:pt x="26197" y="16824"/>
                    <a:pt x="26419" y="16546"/>
                  </a:cubicBezTo>
                  <a:cubicBezTo>
                    <a:pt x="27086" y="15712"/>
                    <a:pt x="24551" y="13310"/>
                    <a:pt x="24284" y="13044"/>
                  </a:cubicBezTo>
                  <a:lnTo>
                    <a:pt x="24284" y="13044"/>
                  </a:lnTo>
                  <a:cubicBezTo>
                    <a:pt x="25505" y="14115"/>
                    <a:pt x="27448" y="14497"/>
                    <a:pt x="29333" y="14497"/>
                  </a:cubicBezTo>
                  <a:cubicBezTo>
                    <a:pt x="32084" y="14497"/>
                    <a:pt x="34712" y="13683"/>
                    <a:pt x="34792" y="13010"/>
                  </a:cubicBezTo>
                  <a:cubicBezTo>
                    <a:pt x="34925" y="11909"/>
                    <a:pt x="31689" y="11909"/>
                    <a:pt x="31689" y="11876"/>
                  </a:cubicBezTo>
                  <a:cubicBezTo>
                    <a:pt x="33090" y="11509"/>
                    <a:pt x="35459" y="8073"/>
                    <a:pt x="35592" y="7873"/>
                  </a:cubicBezTo>
                  <a:lnTo>
                    <a:pt x="35592" y="7873"/>
                  </a:lnTo>
                  <a:cubicBezTo>
                    <a:pt x="35513" y="7953"/>
                    <a:pt x="34258" y="9249"/>
                    <a:pt x="29114" y="9249"/>
                  </a:cubicBezTo>
                  <a:cubicBezTo>
                    <a:pt x="27773" y="9249"/>
                    <a:pt x="26168" y="9161"/>
                    <a:pt x="24251" y="8941"/>
                  </a:cubicBezTo>
                  <a:cubicBezTo>
                    <a:pt x="14744" y="7873"/>
                    <a:pt x="15278" y="2"/>
                    <a:pt x="15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1038928" y="4125731"/>
              <a:ext cx="1013874" cy="1074855"/>
            </a:xfrm>
            <a:custGeom>
              <a:avLst/>
              <a:gdLst/>
              <a:ahLst/>
              <a:cxnLst/>
              <a:rect l="l" t="t" r="r" b="b"/>
              <a:pathLst>
                <a:path w="47135" h="49970" fill="none" extrusionOk="0">
                  <a:moveTo>
                    <a:pt x="47134" y="48535"/>
                  </a:moveTo>
                  <a:cubicBezTo>
                    <a:pt x="47134" y="48535"/>
                    <a:pt x="44766" y="22683"/>
                    <a:pt x="38194" y="11342"/>
                  </a:cubicBezTo>
                  <a:cubicBezTo>
                    <a:pt x="31656" y="0"/>
                    <a:pt x="11842" y="13977"/>
                    <a:pt x="11842" y="13977"/>
                  </a:cubicBezTo>
                  <a:cubicBezTo>
                    <a:pt x="11842" y="13977"/>
                    <a:pt x="1" y="31823"/>
                    <a:pt x="3570" y="43932"/>
                  </a:cubicBezTo>
                  <a:lnTo>
                    <a:pt x="2569" y="49969"/>
                  </a:lnTo>
                </a:path>
              </a:pathLst>
            </a:custGeom>
            <a:noFill/>
            <a:ln w="11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1734202" y="3538092"/>
              <a:ext cx="452183" cy="714777"/>
            </a:xfrm>
            <a:custGeom>
              <a:avLst/>
              <a:gdLst/>
              <a:ahLst/>
              <a:cxnLst/>
              <a:rect l="l" t="t" r="r" b="b"/>
              <a:pathLst>
                <a:path w="21022" h="33230" extrusionOk="0">
                  <a:moveTo>
                    <a:pt x="4704" y="1"/>
                  </a:moveTo>
                  <a:lnTo>
                    <a:pt x="1" y="3637"/>
                  </a:lnTo>
                  <a:cubicBezTo>
                    <a:pt x="6605" y="13310"/>
                    <a:pt x="9107" y="31457"/>
                    <a:pt x="15045" y="32924"/>
                  </a:cubicBezTo>
                  <a:cubicBezTo>
                    <a:pt x="15873" y="33133"/>
                    <a:pt x="16588" y="33230"/>
                    <a:pt x="17203" y="33230"/>
                  </a:cubicBezTo>
                  <a:cubicBezTo>
                    <a:pt x="21021" y="33230"/>
                    <a:pt x="20968" y="29480"/>
                    <a:pt x="20048" y="25286"/>
                  </a:cubicBezTo>
                  <a:cubicBezTo>
                    <a:pt x="18981" y="20415"/>
                    <a:pt x="6038" y="3437"/>
                    <a:pt x="4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p:nvPr/>
          </p:nvSpPr>
          <p:spPr>
            <a:xfrm>
              <a:off x="1734202" y="3538092"/>
              <a:ext cx="454205" cy="740503"/>
            </a:xfrm>
            <a:custGeom>
              <a:avLst/>
              <a:gdLst/>
              <a:ahLst/>
              <a:cxnLst/>
              <a:rect l="l" t="t" r="r" b="b"/>
              <a:pathLst>
                <a:path w="21116" h="34426" fill="none" extrusionOk="0">
                  <a:moveTo>
                    <a:pt x="4704" y="1"/>
                  </a:moveTo>
                  <a:cubicBezTo>
                    <a:pt x="6038" y="3437"/>
                    <a:pt x="18981" y="20415"/>
                    <a:pt x="20048" y="25286"/>
                  </a:cubicBezTo>
                  <a:cubicBezTo>
                    <a:pt x="21116" y="30156"/>
                    <a:pt x="21016" y="34425"/>
                    <a:pt x="15045" y="32924"/>
                  </a:cubicBezTo>
                  <a:cubicBezTo>
                    <a:pt x="9107" y="31457"/>
                    <a:pt x="6605" y="13310"/>
                    <a:pt x="1" y="3637"/>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6"/>
            <p:cNvSpPr/>
            <p:nvPr/>
          </p:nvSpPr>
          <p:spPr>
            <a:xfrm>
              <a:off x="1550531" y="3293442"/>
              <a:ext cx="288449" cy="336459"/>
            </a:xfrm>
            <a:custGeom>
              <a:avLst/>
              <a:gdLst/>
              <a:ahLst/>
              <a:cxnLst/>
              <a:rect l="l" t="t" r="r" b="b"/>
              <a:pathLst>
                <a:path w="13410" h="15642" extrusionOk="0">
                  <a:moveTo>
                    <a:pt x="3036" y="0"/>
                  </a:moveTo>
                  <a:lnTo>
                    <a:pt x="0" y="167"/>
                  </a:lnTo>
                  <a:cubicBezTo>
                    <a:pt x="0" y="167"/>
                    <a:pt x="0" y="1420"/>
                    <a:pt x="2262" y="1420"/>
                  </a:cubicBezTo>
                  <a:cubicBezTo>
                    <a:pt x="2420" y="1420"/>
                    <a:pt x="2588" y="1414"/>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2942" y="9600"/>
                    <a:pt x="3583" y="9792"/>
                    <a:pt x="3993" y="9792"/>
                  </a:cubicBezTo>
                  <a:cubicBezTo>
                    <a:pt x="4266" y="9792"/>
                    <a:pt x="4437" y="9707"/>
                    <a:pt x="4437" y="9707"/>
                  </a:cubicBezTo>
                  <a:cubicBezTo>
                    <a:pt x="4437" y="9707"/>
                    <a:pt x="5304" y="14310"/>
                    <a:pt x="6271" y="15211"/>
                  </a:cubicBezTo>
                  <a:cubicBezTo>
                    <a:pt x="6588" y="15507"/>
                    <a:pt x="7120" y="15642"/>
                    <a:pt x="7746" y="15642"/>
                  </a:cubicBezTo>
                  <a:cubicBezTo>
                    <a:pt x="8109" y="15642"/>
                    <a:pt x="8503" y="15597"/>
                    <a:pt x="8907" y="15511"/>
                  </a:cubicBezTo>
                  <a:lnTo>
                    <a:pt x="12643" y="13376"/>
                  </a:lnTo>
                  <a:cubicBezTo>
                    <a:pt x="13210" y="12709"/>
                    <a:pt x="13410" y="11808"/>
                    <a:pt x="13143" y="10941"/>
                  </a:cubicBezTo>
                  <a:cubicBezTo>
                    <a:pt x="12843" y="9240"/>
                    <a:pt x="12242" y="7572"/>
                    <a:pt x="11408" y="6038"/>
                  </a:cubicBezTo>
                  <a:cubicBezTo>
                    <a:pt x="10151" y="3986"/>
                    <a:pt x="11060" y="1968"/>
                    <a:pt x="10228" y="1968"/>
                  </a:cubicBezTo>
                  <a:cubicBezTo>
                    <a:pt x="10222" y="1968"/>
                    <a:pt x="10215" y="1968"/>
                    <a:pt x="10208" y="1968"/>
                  </a:cubicBezTo>
                  <a:cubicBezTo>
                    <a:pt x="9340" y="2035"/>
                    <a:pt x="9174" y="3903"/>
                    <a:pt x="9174" y="3903"/>
                  </a:cubicBezTo>
                  <a:cubicBezTo>
                    <a:pt x="9174" y="3903"/>
                    <a:pt x="7506" y="2035"/>
                    <a:pt x="6472" y="1468"/>
                  </a:cubicBezTo>
                  <a:cubicBezTo>
                    <a:pt x="6005" y="1234"/>
                    <a:pt x="3036" y="0"/>
                    <a:pt x="30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1550531" y="3293442"/>
              <a:ext cx="288449" cy="338675"/>
            </a:xfrm>
            <a:custGeom>
              <a:avLst/>
              <a:gdLst/>
              <a:ahLst/>
              <a:cxnLst/>
              <a:rect l="l" t="t" r="r" b="b"/>
              <a:pathLst>
                <a:path w="13410" h="15745" fill="none" extrusionOk="0">
                  <a:moveTo>
                    <a:pt x="12643" y="13376"/>
                  </a:moveTo>
                  <a:cubicBezTo>
                    <a:pt x="13210" y="12709"/>
                    <a:pt x="13410" y="11808"/>
                    <a:pt x="13143" y="10941"/>
                  </a:cubicBezTo>
                  <a:cubicBezTo>
                    <a:pt x="12843" y="9240"/>
                    <a:pt x="12242" y="7572"/>
                    <a:pt x="11408" y="6038"/>
                  </a:cubicBezTo>
                  <a:cubicBezTo>
                    <a:pt x="10141" y="3970"/>
                    <a:pt x="11075" y="1935"/>
                    <a:pt x="10208" y="1968"/>
                  </a:cubicBezTo>
                  <a:cubicBezTo>
                    <a:pt x="9340" y="2035"/>
                    <a:pt x="9174" y="3903"/>
                    <a:pt x="9174" y="3903"/>
                  </a:cubicBezTo>
                  <a:cubicBezTo>
                    <a:pt x="9174" y="3903"/>
                    <a:pt x="7506" y="2035"/>
                    <a:pt x="6472" y="1468"/>
                  </a:cubicBezTo>
                  <a:cubicBezTo>
                    <a:pt x="6005" y="1234"/>
                    <a:pt x="3036" y="0"/>
                    <a:pt x="3036" y="0"/>
                  </a:cubicBezTo>
                  <a:lnTo>
                    <a:pt x="0" y="167"/>
                  </a:lnTo>
                  <a:cubicBezTo>
                    <a:pt x="0" y="167"/>
                    <a:pt x="0" y="1601"/>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3369" y="10241"/>
                    <a:pt x="4437" y="9707"/>
                    <a:pt x="4437" y="9707"/>
                  </a:cubicBezTo>
                  <a:cubicBezTo>
                    <a:pt x="4437" y="9707"/>
                    <a:pt x="5304" y="14310"/>
                    <a:pt x="6271" y="15211"/>
                  </a:cubicBezTo>
                  <a:cubicBezTo>
                    <a:pt x="6772" y="15678"/>
                    <a:pt x="7806" y="15745"/>
                    <a:pt x="8907" y="15511"/>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1610070" y="3382405"/>
              <a:ext cx="104797" cy="81093"/>
            </a:xfrm>
            <a:custGeom>
              <a:avLst/>
              <a:gdLst/>
              <a:ahLst/>
              <a:cxnLst/>
              <a:rect l="l" t="t" r="r" b="b"/>
              <a:pathLst>
                <a:path w="4872" h="3770" fill="none" extrusionOk="0">
                  <a:moveTo>
                    <a:pt x="1" y="67"/>
                  </a:moveTo>
                  <a:cubicBezTo>
                    <a:pt x="1" y="67"/>
                    <a:pt x="1068" y="2502"/>
                    <a:pt x="1702" y="3136"/>
                  </a:cubicBezTo>
                  <a:cubicBezTo>
                    <a:pt x="2336" y="3770"/>
                    <a:pt x="3470" y="3103"/>
                    <a:pt x="3904" y="3036"/>
                  </a:cubicBezTo>
                  <a:cubicBezTo>
                    <a:pt x="4471" y="2969"/>
                    <a:pt x="4871" y="3036"/>
                    <a:pt x="4771" y="2802"/>
                  </a:cubicBezTo>
                  <a:cubicBezTo>
                    <a:pt x="4304" y="1568"/>
                    <a:pt x="2936" y="1868"/>
                    <a:pt x="2936" y="1868"/>
                  </a:cubicBezTo>
                  <a:cubicBezTo>
                    <a:pt x="2936" y="1868"/>
                    <a:pt x="2536" y="534"/>
                    <a:pt x="1736" y="0"/>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p:nvPr/>
          </p:nvSpPr>
          <p:spPr>
            <a:xfrm>
              <a:off x="1732051" y="3377372"/>
              <a:ext cx="19402" cy="107658"/>
            </a:xfrm>
            <a:custGeom>
              <a:avLst/>
              <a:gdLst/>
              <a:ahLst/>
              <a:cxnLst/>
              <a:rect l="l" t="t" r="r" b="b"/>
              <a:pathLst>
                <a:path w="902" h="5005" fill="none" extrusionOk="0">
                  <a:moveTo>
                    <a:pt x="735" y="1"/>
                  </a:moveTo>
                  <a:cubicBezTo>
                    <a:pt x="701" y="635"/>
                    <a:pt x="768" y="1268"/>
                    <a:pt x="901" y="1869"/>
                  </a:cubicBezTo>
                  <a:cubicBezTo>
                    <a:pt x="901" y="1869"/>
                    <a:pt x="1" y="4004"/>
                    <a:pt x="167" y="5004"/>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6"/>
            <p:cNvSpPr/>
            <p:nvPr/>
          </p:nvSpPr>
          <p:spPr>
            <a:xfrm>
              <a:off x="1589980" y="3428328"/>
              <a:ext cx="117703" cy="53818"/>
            </a:xfrm>
            <a:custGeom>
              <a:avLst/>
              <a:gdLst/>
              <a:ahLst/>
              <a:cxnLst/>
              <a:rect l="l" t="t" r="r" b="b"/>
              <a:pathLst>
                <a:path w="5472" h="2502" fill="none" extrusionOk="0">
                  <a:moveTo>
                    <a:pt x="1" y="0"/>
                  </a:moveTo>
                  <a:cubicBezTo>
                    <a:pt x="401" y="901"/>
                    <a:pt x="1302" y="2135"/>
                    <a:pt x="2069" y="2302"/>
                  </a:cubicBezTo>
                  <a:cubicBezTo>
                    <a:pt x="2870" y="2502"/>
                    <a:pt x="5472" y="1768"/>
                    <a:pt x="5271" y="867"/>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6"/>
            <p:cNvSpPr/>
            <p:nvPr/>
          </p:nvSpPr>
          <p:spPr>
            <a:xfrm>
              <a:off x="1658875" y="3374511"/>
              <a:ext cx="11486" cy="18671"/>
            </a:xfrm>
            <a:custGeom>
              <a:avLst/>
              <a:gdLst/>
              <a:ahLst/>
              <a:cxnLst/>
              <a:rect l="l" t="t" r="r" b="b"/>
              <a:pathLst>
                <a:path w="534" h="868" fill="none" extrusionOk="0">
                  <a:moveTo>
                    <a:pt x="0" y="868"/>
                  </a:moveTo>
                  <a:cubicBezTo>
                    <a:pt x="0" y="868"/>
                    <a:pt x="534" y="868"/>
                    <a:pt x="534" y="0"/>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1649540" y="3345818"/>
              <a:ext cx="34459" cy="17961"/>
            </a:xfrm>
            <a:custGeom>
              <a:avLst/>
              <a:gdLst/>
              <a:ahLst/>
              <a:cxnLst/>
              <a:rect l="l" t="t" r="r" b="b"/>
              <a:pathLst>
                <a:path w="1602" h="835" fill="none" extrusionOk="0">
                  <a:moveTo>
                    <a:pt x="1" y="467"/>
                  </a:moveTo>
                  <a:cubicBezTo>
                    <a:pt x="1" y="467"/>
                    <a:pt x="1101" y="834"/>
                    <a:pt x="1602" y="0"/>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6"/>
            <p:cNvSpPr/>
            <p:nvPr/>
          </p:nvSpPr>
          <p:spPr>
            <a:xfrm>
              <a:off x="994446" y="2686460"/>
              <a:ext cx="661562" cy="627769"/>
            </a:xfrm>
            <a:custGeom>
              <a:avLst/>
              <a:gdLst/>
              <a:ahLst/>
              <a:cxnLst/>
              <a:rect l="l" t="t" r="r" b="b"/>
              <a:pathLst>
                <a:path w="30756" h="29185" extrusionOk="0">
                  <a:moveTo>
                    <a:pt x="15571" y="0"/>
                  </a:moveTo>
                  <a:cubicBezTo>
                    <a:pt x="10667" y="0"/>
                    <a:pt x="5759" y="2143"/>
                    <a:pt x="4437" y="6737"/>
                  </a:cubicBezTo>
                  <a:cubicBezTo>
                    <a:pt x="0" y="22014"/>
                    <a:pt x="18580" y="27618"/>
                    <a:pt x="18580" y="27618"/>
                  </a:cubicBezTo>
                  <a:cubicBezTo>
                    <a:pt x="19736" y="28341"/>
                    <a:pt x="24123" y="29184"/>
                    <a:pt x="26876" y="29184"/>
                  </a:cubicBezTo>
                  <a:cubicBezTo>
                    <a:pt x="27938" y="29184"/>
                    <a:pt x="28757" y="29059"/>
                    <a:pt x="29054" y="28753"/>
                  </a:cubicBezTo>
                  <a:cubicBezTo>
                    <a:pt x="30122" y="27652"/>
                    <a:pt x="29888" y="26017"/>
                    <a:pt x="30322" y="21714"/>
                  </a:cubicBezTo>
                  <a:cubicBezTo>
                    <a:pt x="30756" y="17444"/>
                    <a:pt x="28821" y="15610"/>
                    <a:pt x="28621" y="13141"/>
                  </a:cubicBezTo>
                  <a:cubicBezTo>
                    <a:pt x="28421" y="10640"/>
                    <a:pt x="29888" y="12207"/>
                    <a:pt x="26286" y="5169"/>
                  </a:cubicBezTo>
                  <a:cubicBezTo>
                    <a:pt x="24562" y="1802"/>
                    <a:pt x="20068" y="0"/>
                    <a:pt x="15571" y="0"/>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6"/>
            <p:cNvSpPr/>
            <p:nvPr/>
          </p:nvSpPr>
          <p:spPr>
            <a:xfrm>
              <a:off x="1187452" y="3179331"/>
              <a:ext cx="349451" cy="350591"/>
            </a:xfrm>
            <a:custGeom>
              <a:avLst/>
              <a:gdLst/>
              <a:ahLst/>
              <a:cxnLst/>
              <a:rect l="l" t="t" r="r" b="b"/>
              <a:pathLst>
                <a:path w="16246" h="16299" extrusionOk="0">
                  <a:moveTo>
                    <a:pt x="868" y="1"/>
                  </a:moveTo>
                  <a:lnTo>
                    <a:pt x="868" y="1"/>
                  </a:lnTo>
                  <a:cubicBezTo>
                    <a:pt x="2035" y="2469"/>
                    <a:pt x="2402" y="12777"/>
                    <a:pt x="0" y="15212"/>
                  </a:cubicBezTo>
                  <a:cubicBezTo>
                    <a:pt x="0" y="15212"/>
                    <a:pt x="2500" y="16298"/>
                    <a:pt x="6615" y="16298"/>
                  </a:cubicBezTo>
                  <a:cubicBezTo>
                    <a:pt x="9069" y="16298"/>
                    <a:pt x="12097" y="15912"/>
                    <a:pt x="15512" y="14678"/>
                  </a:cubicBezTo>
                  <a:cubicBezTo>
                    <a:pt x="15512" y="14678"/>
                    <a:pt x="12743" y="11176"/>
                    <a:pt x="12743" y="8140"/>
                  </a:cubicBezTo>
                  <a:cubicBezTo>
                    <a:pt x="12743" y="5105"/>
                    <a:pt x="16245" y="4704"/>
                    <a:pt x="16245" y="4704"/>
                  </a:cubicBezTo>
                  <a:lnTo>
                    <a:pt x="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a:off x="1187452" y="3179330"/>
              <a:ext cx="349451" cy="386771"/>
            </a:xfrm>
            <a:custGeom>
              <a:avLst/>
              <a:gdLst/>
              <a:ahLst/>
              <a:cxnLst/>
              <a:rect l="l" t="t" r="r" b="b"/>
              <a:pathLst>
                <a:path w="16246" h="17981" fill="none" extrusionOk="0">
                  <a:moveTo>
                    <a:pt x="868" y="1"/>
                  </a:moveTo>
                  <a:cubicBezTo>
                    <a:pt x="2035" y="2469"/>
                    <a:pt x="2402" y="12777"/>
                    <a:pt x="0" y="15212"/>
                  </a:cubicBezTo>
                  <a:cubicBezTo>
                    <a:pt x="0" y="15212"/>
                    <a:pt x="6372" y="17981"/>
                    <a:pt x="15512" y="14678"/>
                  </a:cubicBezTo>
                  <a:cubicBezTo>
                    <a:pt x="15512" y="14678"/>
                    <a:pt x="12743" y="11176"/>
                    <a:pt x="12743" y="8140"/>
                  </a:cubicBezTo>
                  <a:cubicBezTo>
                    <a:pt x="12743" y="5105"/>
                    <a:pt x="16245" y="4704"/>
                    <a:pt x="16245" y="4704"/>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6"/>
            <p:cNvSpPr/>
            <p:nvPr/>
          </p:nvSpPr>
          <p:spPr>
            <a:xfrm>
              <a:off x="1478758" y="2902007"/>
              <a:ext cx="136352" cy="118176"/>
            </a:xfrm>
            <a:custGeom>
              <a:avLst/>
              <a:gdLst/>
              <a:ahLst/>
              <a:cxnLst/>
              <a:rect l="l" t="t" r="r" b="b"/>
              <a:pathLst>
                <a:path w="6339" h="5494" extrusionOk="0">
                  <a:moveTo>
                    <a:pt x="3327" y="1"/>
                  </a:moveTo>
                  <a:cubicBezTo>
                    <a:pt x="604" y="1"/>
                    <a:pt x="0" y="3687"/>
                    <a:pt x="0" y="3687"/>
                  </a:cubicBezTo>
                  <a:cubicBezTo>
                    <a:pt x="570" y="3216"/>
                    <a:pt x="1070" y="3031"/>
                    <a:pt x="1509" y="3031"/>
                  </a:cubicBezTo>
                  <a:cubicBezTo>
                    <a:pt x="3108" y="3031"/>
                    <a:pt x="3882" y="5494"/>
                    <a:pt x="4212" y="5494"/>
                  </a:cubicBezTo>
                  <a:cubicBezTo>
                    <a:pt x="4221" y="5494"/>
                    <a:pt x="4229" y="5492"/>
                    <a:pt x="4237" y="5489"/>
                  </a:cubicBezTo>
                  <a:cubicBezTo>
                    <a:pt x="4637" y="5355"/>
                    <a:pt x="5104" y="3687"/>
                    <a:pt x="5104" y="3687"/>
                  </a:cubicBezTo>
                  <a:lnTo>
                    <a:pt x="4237" y="3687"/>
                  </a:lnTo>
                  <a:cubicBezTo>
                    <a:pt x="5438" y="2954"/>
                    <a:pt x="6338" y="1152"/>
                    <a:pt x="5971" y="919"/>
                  </a:cubicBezTo>
                  <a:cubicBezTo>
                    <a:pt x="4922" y="261"/>
                    <a:pt x="4049" y="1"/>
                    <a:pt x="3327" y="1"/>
                  </a:cubicBezTo>
                  <a:close/>
                </a:path>
              </a:pathLst>
            </a:custGeom>
            <a:solidFill>
              <a:srgbClr val="D0E1A3"/>
            </a:solid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6"/>
            <p:cNvSpPr/>
            <p:nvPr/>
          </p:nvSpPr>
          <p:spPr>
            <a:xfrm>
              <a:off x="931298" y="2631275"/>
              <a:ext cx="732588" cy="886277"/>
            </a:xfrm>
            <a:custGeom>
              <a:avLst/>
              <a:gdLst/>
              <a:ahLst/>
              <a:cxnLst/>
              <a:rect l="l" t="t" r="r" b="b"/>
              <a:pathLst>
                <a:path w="34058" h="41203" extrusionOk="0">
                  <a:moveTo>
                    <a:pt x="17524" y="1"/>
                  </a:moveTo>
                  <a:cubicBezTo>
                    <a:pt x="11317" y="1"/>
                    <a:pt x="4566" y="2996"/>
                    <a:pt x="3503" y="7845"/>
                  </a:cubicBezTo>
                  <a:cubicBezTo>
                    <a:pt x="2068" y="14416"/>
                    <a:pt x="3036" y="20854"/>
                    <a:pt x="3669" y="24557"/>
                  </a:cubicBezTo>
                  <a:cubicBezTo>
                    <a:pt x="4303" y="28260"/>
                    <a:pt x="2869" y="29327"/>
                    <a:pt x="1435" y="33730"/>
                  </a:cubicBezTo>
                  <a:cubicBezTo>
                    <a:pt x="0" y="38133"/>
                    <a:pt x="4937" y="41202"/>
                    <a:pt x="4937" y="41202"/>
                  </a:cubicBezTo>
                  <a:cubicBezTo>
                    <a:pt x="4937" y="41202"/>
                    <a:pt x="5971" y="40935"/>
                    <a:pt x="6305" y="38233"/>
                  </a:cubicBezTo>
                  <a:cubicBezTo>
                    <a:pt x="6392" y="37455"/>
                    <a:pt x="6772" y="37199"/>
                    <a:pt x="7308" y="37199"/>
                  </a:cubicBezTo>
                  <a:cubicBezTo>
                    <a:pt x="8346" y="37199"/>
                    <a:pt x="9971" y="38156"/>
                    <a:pt x="11211" y="38156"/>
                  </a:cubicBezTo>
                  <a:cubicBezTo>
                    <a:pt x="11530" y="38156"/>
                    <a:pt x="11824" y="38093"/>
                    <a:pt x="12075" y="37933"/>
                  </a:cubicBezTo>
                  <a:cubicBezTo>
                    <a:pt x="13430" y="37073"/>
                    <a:pt x="13666" y="36071"/>
                    <a:pt x="15517" y="36071"/>
                  </a:cubicBezTo>
                  <a:cubicBezTo>
                    <a:pt x="16035" y="36071"/>
                    <a:pt x="16681" y="36150"/>
                    <a:pt x="17513" y="36332"/>
                  </a:cubicBezTo>
                  <a:cubicBezTo>
                    <a:pt x="18907" y="36653"/>
                    <a:pt x="20055" y="36828"/>
                    <a:pt x="21037" y="36828"/>
                  </a:cubicBezTo>
                  <a:cubicBezTo>
                    <a:pt x="22711" y="36828"/>
                    <a:pt x="23904" y="36321"/>
                    <a:pt x="25018" y="35165"/>
                  </a:cubicBezTo>
                  <a:cubicBezTo>
                    <a:pt x="25431" y="34728"/>
                    <a:pt x="25886" y="34561"/>
                    <a:pt x="26339" y="34561"/>
                  </a:cubicBezTo>
                  <a:cubicBezTo>
                    <a:pt x="27788" y="34561"/>
                    <a:pt x="29221" y="36265"/>
                    <a:pt x="29221" y="36265"/>
                  </a:cubicBezTo>
                  <a:cubicBezTo>
                    <a:pt x="29855" y="32262"/>
                    <a:pt x="27520" y="29494"/>
                    <a:pt x="26085" y="25591"/>
                  </a:cubicBezTo>
                  <a:cubicBezTo>
                    <a:pt x="24684" y="21688"/>
                    <a:pt x="24351" y="17285"/>
                    <a:pt x="28320" y="16384"/>
                  </a:cubicBezTo>
                  <a:cubicBezTo>
                    <a:pt x="30889" y="15784"/>
                    <a:pt x="34058" y="11181"/>
                    <a:pt x="32323" y="6744"/>
                  </a:cubicBezTo>
                  <a:cubicBezTo>
                    <a:pt x="30555" y="2274"/>
                    <a:pt x="23550" y="1140"/>
                    <a:pt x="23550" y="1140"/>
                  </a:cubicBezTo>
                  <a:cubicBezTo>
                    <a:pt x="21783" y="364"/>
                    <a:pt x="19687" y="1"/>
                    <a:pt x="17524" y="1"/>
                  </a:cubicBezTo>
                  <a:close/>
                </a:path>
              </a:pathLst>
            </a:custGeom>
            <a:solidFill>
              <a:schemeClr val="dk1"/>
            </a:solidFill>
            <a:ln w="11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1485942" y="2954770"/>
              <a:ext cx="87546" cy="190493"/>
            </a:xfrm>
            <a:custGeom>
              <a:avLst/>
              <a:gdLst/>
              <a:ahLst/>
              <a:cxnLst/>
              <a:rect l="l" t="t" r="r" b="b"/>
              <a:pathLst>
                <a:path w="4070" h="8856" extrusionOk="0">
                  <a:moveTo>
                    <a:pt x="1735" y="0"/>
                  </a:moveTo>
                  <a:cubicBezTo>
                    <a:pt x="1101" y="0"/>
                    <a:pt x="834" y="2102"/>
                    <a:pt x="834" y="2102"/>
                  </a:cubicBezTo>
                  <a:cubicBezTo>
                    <a:pt x="834" y="2102"/>
                    <a:pt x="100" y="2936"/>
                    <a:pt x="33" y="4837"/>
                  </a:cubicBezTo>
                  <a:cubicBezTo>
                    <a:pt x="0" y="6705"/>
                    <a:pt x="1268" y="7372"/>
                    <a:pt x="1268" y="7372"/>
                  </a:cubicBezTo>
                  <a:cubicBezTo>
                    <a:pt x="1268" y="7372"/>
                    <a:pt x="1735" y="8856"/>
                    <a:pt x="2669" y="8856"/>
                  </a:cubicBezTo>
                  <a:cubicBezTo>
                    <a:pt x="2764" y="8856"/>
                    <a:pt x="2864" y="8840"/>
                    <a:pt x="2969" y="8806"/>
                  </a:cubicBezTo>
                  <a:cubicBezTo>
                    <a:pt x="4070" y="8440"/>
                    <a:pt x="1901" y="7005"/>
                    <a:pt x="1968" y="2535"/>
                  </a:cubicBezTo>
                  <a:lnTo>
                    <a:pt x="1968" y="2535"/>
                  </a:lnTo>
                  <a:lnTo>
                    <a:pt x="2969" y="3136"/>
                  </a:lnTo>
                  <a:cubicBezTo>
                    <a:pt x="2969" y="3136"/>
                    <a:pt x="2368" y="0"/>
                    <a:pt x="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1485942" y="2954770"/>
              <a:ext cx="87546" cy="197333"/>
            </a:xfrm>
            <a:custGeom>
              <a:avLst/>
              <a:gdLst/>
              <a:ahLst/>
              <a:cxnLst/>
              <a:rect l="l" t="t" r="r" b="b"/>
              <a:pathLst>
                <a:path w="4070" h="9174" fill="none" extrusionOk="0">
                  <a:moveTo>
                    <a:pt x="2969" y="3136"/>
                  </a:moveTo>
                  <a:cubicBezTo>
                    <a:pt x="2969" y="3136"/>
                    <a:pt x="2368" y="0"/>
                    <a:pt x="1735" y="0"/>
                  </a:cubicBezTo>
                  <a:cubicBezTo>
                    <a:pt x="1101" y="0"/>
                    <a:pt x="834" y="2102"/>
                    <a:pt x="834" y="2102"/>
                  </a:cubicBezTo>
                  <a:cubicBezTo>
                    <a:pt x="834" y="2102"/>
                    <a:pt x="100" y="2936"/>
                    <a:pt x="33" y="4837"/>
                  </a:cubicBezTo>
                  <a:cubicBezTo>
                    <a:pt x="0" y="6705"/>
                    <a:pt x="1268" y="7372"/>
                    <a:pt x="1268" y="7372"/>
                  </a:cubicBezTo>
                  <a:cubicBezTo>
                    <a:pt x="1268" y="7372"/>
                    <a:pt x="1835" y="9173"/>
                    <a:pt x="2969" y="8806"/>
                  </a:cubicBezTo>
                  <a:cubicBezTo>
                    <a:pt x="4070" y="8440"/>
                    <a:pt x="1901" y="7005"/>
                    <a:pt x="1968" y="2535"/>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6"/>
            <p:cNvSpPr/>
            <p:nvPr/>
          </p:nvSpPr>
          <p:spPr>
            <a:xfrm>
              <a:off x="1550514" y="3188666"/>
              <a:ext cx="45214" cy="104775"/>
            </a:xfrm>
            <a:custGeom>
              <a:avLst/>
              <a:gdLst/>
              <a:ahLst/>
              <a:cxnLst/>
              <a:rect l="l" t="t" r="r" b="b"/>
              <a:pathLst>
                <a:path w="2102" h="4871" extrusionOk="0">
                  <a:moveTo>
                    <a:pt x="0" y="1"/>
                  </a:moveTo>
                  <a:cubicBezTo>
                    <a:pt x="0" y="1"/>
                    <a:pt x="234" y="2936"/>
                    <a:pt x="2102" y="487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6"/>
            <p:cNvSpPr/>
            <p:nvPr/>
          </p:nvSpPr>
          <p:spPr>
            <a:xfrm>
              <a:off x="1703357" y="3728947"/>
              <a:ext cx="467111" cy="561605"/>
            </a:xfrm>
            <a:custGeom>
              <a:avLst/>
              <a:gdLst/>
              <a:ahLst/>
              <a:cxnLst/>
              <a:rect l="l" t="t" r="r" b="b"/>
              <a:pathLst>
                <a:path w="21716" h="26109" extrusionOk="0">
                  <a:moveTo>
                    <a:pt x="7339" y="1"/>
                  </a:moveTo>
                  <a:lnTo>
                    <a:pt x="0" y="9207"/>
                  </a:lnTo>
                  <a:cubicBezTo>
                    <a:pt x="6405" y="17480"/>
                    <a:pt x="12142" y="23217"/>
                    <a:pt x="15545" y="24785"/>
                  </a:cubicBezTo>
                  <a:cubicBezTo>
                    <a:pt x="17064" y="25500"/>
                    <a:pt x="18265" y="26109"/>
                    <a:pt x="19214" y="26109"/>
                  </a:cubicBezTo>
                  <a:cubicBezTo>
                    <a:pt x="20390" y="26109"/>
                    <a:pt x="21181" y="25174"/>
                    <a:pt x="21716" y="22350"/>
                  </a:cubicBezTo>
                  <a:lnTo>
                    <a:pt x="19348" y="17447"/>
                  </a:lnTo>
                  <a:cubicBezTo>
                    <a:pt x="19348" y="17447"/>
                    <a:pt x="17980" y="13444"/>
                    <a:pt x="15545" y="10775"/>
                  </a:cubicBezTo>
                  <a:cubicBezTo>
                    <a:pt x="13110" y="8140"/>
                    <a:pt x="7339" y="1"/>
                    <a:pt x="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6"/>
            <p:cNvSpPr/>
            <p:nvPr/>
          </p:nvSpPr>
          <p:spPr>
            <a:xfrm>
              <a:off x="1703357" y="3728947"/>
              <a:ext cx="467111" cy="590536"/>
            </a:xfrm>
            <a:custGeom>
              <a:avLst/>
              <a:gdLst/>
              <a:ahLst/>
              <a:cxnLst/>
              <a:rect l="l" t="t" r="r" b="b"/>
              <a:pathLst>
                <a:path w="21716" h="27454" fill="none" extrusionOk="0">
                  <a:moveTo>
                    <a:pt x="21716" y="22350"/>
                  </a:moveTo>
                  <a:cubicBezTo>
                    <a:pt x="20749" y="27454"/>
                    <a:pt x="18947" y="26386"/>
                    <a:pt x="15545" y="24785"/>
                  </a:cubicBezTo>
                  <a:cubicBezTo>
                    <a:pt x="12142" y="23217"/>
                    <a:pt x="6405" y="17480"/>
                    <a:pt x="0" y="9207"/>
                  </a:cubicBezTo>
                  <a:lnTo>
                    <a:pt x="7339" y="1"/>
                  </a:lnTo>
                  <a:cubicBezTo>
                    <a:pt x="7339" y="1"/>
                    <a:pt x="13110" y="8140"/>
                    <a:pt x="15545" y="10775"/>
                  </a:cubicBezTo>
                  <a:cubicBezTo>
                    <a:pt x="17980" y="13444"/>
                    <a:pt x="19348" y="17447"/>
                    <a:pt x="19348" y="17447"/>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713143" y="4158930"/>
              <a:ext cx="93310" cy="50957"/>
            </a:xfrm>
            <a:custGeom>
              <a:avLst/>
              <a:gdLst/>
              <a:ahLst/>
              <a:cxnLst/>
              <a:rect l="l" t="t" r="r" b="b"/>
              <a:pathLst>
                <a:path w="4338" h="2369" fill="none" extrusionOk="0">
                  <a:moveTo>
                    <a:pt x="4337" y="0"/>
                  </a:moveTo>
                  <a:cubicBezTo>
                    <a:pt x="4337" y="0"/>
                    <a:pt x="2636" y="2369"/>
                    <a:pt x="1" y="2269"/>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flipH="1">
              <a:off x="1506975" y="1697125"/>
              <a:ext cx="957375" cy="957725"/>
            </a:xfrm>
            <a:custGeom>
              <a:avLst/>
              <a:gdLst/>
              <a:ahLst/>
              <a:cxnLst/>
              <a:rect l="l" t="t" r="r" b="b"/>
              <a:pathLst>
                <a:path w="38295" h="38309" extrusionOk="0">
                  <a:moveTo>
                    <a:pt x="19417" y="1"/>
                  </a:moveTo>
                  <a:cubicBezTo>
                    <a:pt x="19151" y="1"/>
                    <a:pt x="18883" y="5"/>
                    <a:pt x="18614" y="15"/>
                  </a:cubicBezTo>
                  <a:cubicBezTo>
                    <a:pt x="8207" y="382"/>
                    <a:pt x="1" y="7720"/>
                    <a:pt x="301" y="16460"/>
                  </a:cubicBezTo>
                  <a:cubicBezTo>
                    <a:pt x="601" y="24332"/>
                    <a:pt x="7740" y="30637"/>
                    <a:pt x="16780" y="31471"/>
                  </a:cubicBezTo>
                  <a:cubicBezTo>
                    <a:pt x="18047" y="34573"/>
                    <a:pt x="20516" y="37075"/>
                    <a:pt x="23651" y="38309"/>
                  </a:cubicBezTo>
                  <a:cubicBezTo>
                    <a:pt x="23651" y="38309"/>
                    <a:pt x="21383" y="36107"/>
                    <a:pt x="22117" y="31337"/>
                  </a:cubicBezTo>
                  <a:cubicBezTo>
                    <a:pt x="31357" y="30036"/>
                    <a:pt x="38295" y="23165"/>
                    <a:pt x="37995" y="15126"/>
                  </a:cubicBezTo>
                  <a:cubicBezTo>
                    <a:pt x="37702" y="6677"/>
                    <a:pt x="29464" y="1"/>
                    <a:pt x="19417" y="1"/>
                  </a:cubicBezTo>
                  <a:close/>
                </a:path>
              </a:pathLst>
            </a:custGeom>
            <a:solidFill>
              <a:schemeClr val="dk1"/>
            </a:solidFill>
            <a:ln w="11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flipH="1">
              <a:off x="1769650" y="1943525"/>
              <a:ext cx="432000" cy="321050"/>
            </a:xfrm>
            <a:custGeom>
              <a:avLst/>
              <a:gdLst/>
              <a:ahLst/>
              <a:cxnLst/>
              <a:rect l="l" t="t" r="r" b="b"/>
              <a:pathLst>
                <a:path w="17280" h="12842" extrusionOk="0">
                  <a:moveTo>
                    <a:pt x="5172" y="1"/>
                  </a:moveTo>
                  <a:cubicBezTo>
                    <a:pt x="4772" y="1"/>
                    <a:pt x="4338" y="61"/>
                    <a:pt x="3870" y="199"/>
                  </a:cubicBezTo>
                  <a:cubicBezTo>
                    <a:pt x="1068" y="1000"/>
                    <a:pt x="0" y="4536"/>
                    <a:pt x="2302" y="7838"/>
                  </a:cubicBezTo>
                  <a:cubicBezTo>
                    <a:pt x="3937" y="10240"/>
                    <a:pt x="6639" y="11874"/>
                    <a:pt x="8040" y="12608"/>
                  </a:cubicBezTo>
                  <a:lnTo>
                    <a:pt x="8473" y="12842"/>
                  </a:lnTo>
                  <a:cubicBezTo>
                    <a:pt x="8607" y="12775"/>
                    <a:pt x="8740" y="12708"/>
                    <a:pt x="8907" y="12642"/>
                  </a:cubicBezTo>
                  <a:cubicBezTo>
                    <a:pt x="10341" y="11941"/>
                    <a:pt x="13076" y="10407"/>
                    <a:pt x="14844" y="8105"/>
                  </a:cubicBezTo>
                  <a:cubicBezTo>
                    <a:pt x="17279" y="4869"/>
                    <a:pt x="16379" y="1300"/>
                    <a:pt x="13577" y="366"/>
                  </a:cubicBezTo>
                  <a:cubicBezTo>
                    <a:pt x="13069" y="201"/>
                    <a:pt x="12599" y="130"/>
                    <a:pt x="12166" y="130"/>
                  </a:cubicBezTo>
                  <a:cubicBezTo>
                    <a:pt x="10410" y="130"/>
                    <a:pt x="9269" y="1298"/>
                    <a:pt x="8707" y="2101"/>
                  </a:cubicBezTo>
                  <a:cubicBezTo>
                    <a:pt x="8132" y="1253"/>
                    <a:pt x="6997" y="1"/>
                    <a:pt x="5172"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931294" y="3488583"/>
              <a:ext cx="1005980" cy="1136567"/>
            </a:xfrm>
            <a:custGeom>
              <a:avLst/>
              <a:gdLst/>
              <a:ahLst/>
              <a:cxnLst/>
              <a:rect l="l" t="t" r="r" b="b"/>
              <a:pathLst>
                <a:path w="46768" h="52839" extrusionOk="0">
                  <a:moveTo>
                    <a:pt x="26262" y="1"/>
                  </a:moveTo>
                  <a:cubicBezTo>
                    <a:pt x="23939" y="1"/>
                    <a:pt x="21328" y="126"/>
                    <a:pt x="18447" y="367"/>
                  </a:cubicBezTo>
                  <a:cubicBezTo>
                    <a:pt x="8107" y="1201"/>
                    <a:pt x="2369" y="5738"/>
                    <a:pt x="2369" y="5738"/>
                  </a:cubicBezTo>
                  <a:cubicBezTo>
                    <a:pt x="1" y="14077"/>
                    <a:pt x="15579" y="38495"/>
                    <a:pt x="15112" y="40863"/>
                  </a:cubicBezTo>
                  <a:cubicBezTo>
                    <a:pt x="14645" y="43198"/>
                    <a:pt x="11909" y="52838"/>
                    <a:pt x="11909" y="52838"/>
                  </a:cubicBezTo>
                  <a:cubicBezTo>
                    <a:pt x="11909" y="52838"/>
                    <a:pt x="13611" y="51571"/>
                    <a:pt x="20049" y="51003"/>
                  </a:cubicBezTo>
                  <a:cubicBezTo>
                    <a:pt x="24361" y="50629"/>
                    <a:pt x="28832" y="50505"/>
                    <a:pt x="32854" y="50505"/>
                  </a:cubicBezTo>
                  <a:cubicBezTo>
                    <a:pt x="40654" y="50505"/>
                    <a:pt x="46768" y="50970"/>
                    <a:pt x="46768" y="50970"/>
                  </a:cubicBezTo>
                  <a:lnTo>
                    <a:pt x="41931" y="28788"/>
                  </a:lnTo>
                  <a:cubicBezTo>
                    <a:pt x="41931" y="28788"/>
                    <a:pt x="45167" y="21149"/>
                    <a:pt x="45133" y="18447"/>
                  </a:cubicBezTo>
                  <a:cubicBezTo>
                    <a:pt x="45100" y="14110"/>
                    <a:pt x="40730" y="5237"/>
                    <a:pt x="38195" y="2669"/>
                  </a:cubicBezTo>
                  <a:cubicBezTo>
                    <a:pt x="36366" y="840"/>
                    <a:pt x="32280" y="1"/>
                    <a:pt x="26262"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6"/>
          <p:cNvSpPr txBox="1">
            <a:spLocks noGrp="1"/>
          </p:cNvSpPr>
          <p:nvPr>
            <p:ph type="subTitle" idx="1"/>
          </p:nvPr>
        </p:nvSpPr>
        <p:spPr>
          <a:xfrm>
            <a:off x="3643825" y="2630874"/>
            <a:ext cx="4263000" cy="17096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There are many problems with traditional Housekeeping services, such as difficulties make a appointment and guaranteeing service quality.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Aa one-stop service platform, we can solve most user needs, not just cleaning.</a:t>
            </a:r>
          </a:p>
        </p:txBody>
      </p:sp>
    </p:spTree>
    <p:extLst>
      <p:ext uri="{BB962C8B-B14F-4D97-AF65-F5344CB8AC3E}">
        <p14:creationId xmlns:p14="http://schemas.microsoft.com/office/powerpoint/2010/main" val="941264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pic>
        <p:nvPicPr>
          <p:cNvPr id="30" name="图片 29">
            <a:extLst>
              <a:ext uri="{FF2B5EF4-FFF2-40B4-BE49-F238E27FC236}">
                <a16:creationId xmlns:a16="http://schemas.microsoft.com/office/drawing/2014/main" id="{3AB71F43-7E0F-A40C-8964-8ADB3A205A7B}"/>
              </a:ext>
            </a:extLst>
          </p:cNvPr>
          <p:cNvPicPr>
            <a:picLocks noChangeAspect="1"/>
          </p:cNvPicPr>
          <p:nvPr/>
        </p:nvPicPr>
        <p:blipFill>
          <a:blip r:embed="rId3"/>
          <a:stretch>
            <a:fillRect/>
          </a:stretch>
        </p:blipFill>
        <p:spPr>
          <a:xfrm>
            <a:off x="633984" y="283974"/>
            <a:ext cx="4708855" cy="4067045"/>
          </a:xfrm>
          <a:prstGeom prst="rect">
            <a:avLst/>
          </a:prstGeom>
        </p:spPr>
      </p:pic>
      <p:sp>
        <p:nvSpPr>
          <p:cNvPr id="31" name="文本框 30">
            <a:extLst>
              <a:ext uri="{FF2B5EF4-FFF2-40B4-BE49-F238E27FC236}">
                <a16:creationId xmlns:a16="http://schemas.microsoft.com/office/drawing/2014/main" id="{3EEF38C6-E6F0-0520-9B1C-7B08C0EEC81D}"/>
              </a:ext>
            </a:extLst>
          </p:cNvPr>
          <p:cNvSpPr txBox="1"/>
          <p:nvPr/>
        </p:nvSpPr>
        <p:spPr>
          <a:xfrm>
            <a:off x="5986272" y="1450848"/>
            <a:ext cx="2523744" cy="1754326"/>
          </a:xfrm>
          <a:prstGeom prst="rect">
            <a:avLst/>
          </a:prstGeom>
          <a:noFill/>
        </p:spPr>
        <p:txBody>
          <a:bodyPr wrap="square" rtlCol="0">
            <a:spAutoFit/>
          </a:bodyPr>
          <a:lstStyle/>
          <a:p>
            <a:r>
              <a:rPr lang="en-US" altLang="zh-CN" sz="3600" dirty="0">
                <a:solidFill>
                  <a:schemeClr val="bg2"/>
                </a:solidFill>
              </a:rPr>
              <a:t>Project Description Summary</a:t>
            </a:r>
            <a:endParaRPr lang="zh-CN" altLang="en-US" sz="3600" dirty="0">
              <a:solidFill>
                <a:schemeClr val="bg2"/>
              </a:solidFill>
            </a:endParaRPr>
          </a:p>
        </p:txBody>
      </p:sp>
    </p:spTree>
    <p:extLst>
      <p:ext uri="{BB962C8B-B14F-4D97-AF65-F5344CB8AC3E}">
        <p14:creationId xmlns:p14="http://schemas.microsoft.com/office/powerpoint/2010/main" val="3774054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3"/>
          <p:cNvSpPr txBox="1">
            <a:spLocks noGrp="1"/>
          </p:cNvSpPr>
          <p:nvPr>
            <p:ph type="title"/>
          </p:nvPr>
        </p:nvSpPr>
        <p:spPr>
          <a:xfrm>
            <a:off x="403008" y="223458"/>
            <a:ext cx="77040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 </a:t>
            </a:r>
            <a:r>
              <a:rPr lang="en" b="0" dirty="0">
                <a:solidFill>
                  <a:schemeClr val="dk2"/>
                </a:solidFill>
              </a:rPr>
              <a:t>1</a:t>
            </a:r>
            <a:endParaRPr b="0" dirty="0">
              <a:solidFill>
                <a:schemeClr val="dk2"/>
              </a:solidFill>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2DF5A328-C826-D7F1-652C-028CA4E5E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008" y="223458"/>
            <a:ext cx="1905000" cy="1905000"/>
          </a:xfrm>
          <a:prstGeom prst="rect">
            <a:avLst/>
          </a:prstGeom>
        </p:spPr>
      </p:pic>
      <p:sp>
        <p:nvSpPr>
          <p:cNvPr id="3" name="文本框 2">
            <a:extLst>
              <a:ext uri="{FF2B5EF4-FFF2-40B4-BE49-F238E27FC236}">
                <a16:creationId xmlns:a16="http://schemas.microsoft.com/office/drawing/2014/main" id="{D9BB2282-A66D-CE14-7B6E-8E58C035C980}"/>
              </a:ext>
            </a:extLst>
          </p:cNvPr>
          <p:cNvSpPr txBox="1"/>
          <p:nvPr/>
        </p:nvSpPr>
        <p:spPr>
          <a:xfrm>
            <a:off x="403008" y="946758"/>
            <a:ext cx="3380764" cy="2031325"/>
          </a:xfrm>
          <a:prstGeom prst="rect">
            <a:avLst/>
          </a:prstGeom>
          <a:noFill/>
        </p:spPr>
        <p:txBody>
          <a:bodyPr wrap="square" rtlCol="0">
            <a:spAutoFit/>
          </a:bodyPr>
          <a:lstStyle/>
          <a:p>
            <a:r>
              <a:rPr lang="en-US" altLang="zh-CN" b="1" dirty="0">
                <a:solidFill>
                  <a:schemeClr val="bg1"/>
                </a:solidFill>
              </a:rPr>
              <a:t>Demographics</a:t>
            </a:r>
            <a:endParaRPr lang="en-US" altLang="zh-CN" sz="1400" b="1" dirty="0">
              <a:solidFill>
                <a:schemeClr val="bg1"/>
              </a:solidFill>
            </a:endParaRPr>
          </a:p>
          <a:p>
            <a:r>
              <a:rPr lang="en-US" altLang="zh-CN" sz="1400" dirty="0">
                <a:solidFill>
                  <a:schemeClr val="bg1"/>
                </a:solidFill>
              </a:rPr>
              <a:t>Name: Oliver</a:t>
            </a:r>
          </a:p>
          <a:p>
            <a:r>
              <a:rPr lang="en-US" altLang="zh-CN" sz="1400" dirty="0">
                <a:solidFill>
                  <a:schemeClr val="bg1"/>
                </a:solidFill>
              </a:rPr>
              <a:t>Age: 35</a:t>
            </a:r>
          </a:p>
          <a:p>
            <a:r>
              <a:rPr lang="en-US" altLang="zh-CN" sz="1400" dirty="0">
                <a:solidFill>
                  <a:schemeClr val="bg1"/>
                </a:solidFill>
              </a:rPr>
              <a:t>Location: New York, NY</a:t>
            </a:r>
          </a:p>
          <a:p>
            <a:r>
              <a:rPr lang="en-US" altLang="zh-CN" sz="1400" dirty="0">
                <a:solidFill>
                  <a:schemeClr val="bg1"/>
                </a:solidFill>
              </a:rPr>
              <a:t>Job: Stock manager</a:t>
            </a:r>
          </a:p>
          <a:p>
            <a:r>
              <a:rPr lang="en-US" altLang="zh-CN" sz="1400" dirty="0">
                <a:solidFill>
                  <a:schemeClr val="bg1"/>
                </a:solidFill>
              </a:rPr>
              <a:t>Salary: $100,000-$120,000/year</a:t>
            </a:r>
          </a:p>
          <a:p>
            <a:r>
              <a:rPr lang="en-US" altLang="zh-CN" sz="1400" dirty="0">
                <a:solidFill>
                  <a:schemeClr val="bg1"/>
                </a:solidFill>
              </a:rPr>
              <a:t>Family: living alone</a:t>
            </a:r>
          </a:p>
          <a:p>
            <a:endParaRPr lang="en-US" altLang="zh-CN" sz="1200" dirty="0"/>
          </a:p>
          <a:p>
            <a:endParaRPr lang="zh-CN" altLang="en-US" sz="1200" dirty="0"/>
          </a:p>
        </p:txBody>
      </p:sp>
      <p:sp>
        <p:nvSpPr>
          <p:cNvPr id="4" name="文本框 3">
            <a:extLst>
              <a:ext uri="{FF2B5EF4-FFF2-40B4-BE49-F238E27FC236}">
                <a16:creationId xmlns:a16="http://schemas.microsoft.com/office/drawing/2014/main" id="{2DB2933B-08ED-830A-3817-CC567C7C15A4}"/>
              </a:ext>
            </a:extLst>
          </p:cNvPr>
          <p:cNvSpPr txBox="1"/>
          <p:nvPr/>
        </p:nvSpPr>
        <p:spPr>
          <a:xfrm>
            <a:off x="403008" y="2547196"/>
            <a:ext cx="7820608" cy="861774"/>
          </a:xfrm>
          <a:prstGeom prst="rect">
            <a:avLst/>
          </a:prstGeom>
          <a:noFill/>
        </p:spPr>
        <p:txBody>
          <a:bodyPr wrap="square" rtlCol="0">
            <a:spAutoFit/>
          </a:bodyPr>
          <a:lstStyle/>
          <a:p>
            <a:r>
              <a:rPr lang="en-US" altLang="zh-CN" b="1" dirty="0">
                <a:solidFill>
                  <a:schemeClr val="bg1"/>
                </a:solidFill>
              </a:rPr>
              <a:t>Profile</a:t>
            </a:r>
          </a:p>
          <a:p>
            <a:r>
              <a:rPr lang="en-US" altLang="zh-CN" sz="1200" dirty="0">
                <a:solidFill>
                  <a:schemeClr val="bg1"/>
                </a:solidFill>
                <a:latin typeface="+mj-lt"/>
                <a:cs typeface="Times New Roman" panose="02020603050405020304" pitchFamily="18" charset="0"/>
              </a:rPr>
              <a:t>As an experienced stock manager, Oliver not only has to go to work on time every day, but also prepares for tomorrow's trading after get off work. Because of his work, he always likes to dress professionally and has a lot of suits at home.</a:t>
            </a:r>
            <a:endParaRPr lang="zh-CN" altLang="en-US" sz="1200" dirty="0">
              <a:solidFill>
                <a:schemeClr val="bg1"/>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53E6770F-14AC-B18E-598E-67AF200B7747}"/>
              </a:ext>
            </a:extLst>
          </p:cNvPr>
          <p:cNvSpPr txBox="1"/>
          <p:nvPr/>
        </p:nvSpPr>
        <p:spPr>
          <a:xfrm>
            <a:off x="2203520" y="3288826"/>
            <a:ext cx="7689597" cy="1631216"/>
          </a:xfrm>
          <a:prstGeom prst="rect">
            <a:avLst/>
          </a:prstGeom>
          <a:noFill/>
        </p:spPr>
        <p:txBody>
          <a:bodyPr wrap="square" rtlCol="0">
            <a:spAutoFit/>
          </a:bodyPr>
          <a:lstStyle/>
          <a:p>
            <a:r>
              <a:rPr lang="en-US" altLang="zh-CN" b="1" dirty="0">
                <a:solidFill>
                  <a:schemeClr val="bg1"/>
                </a:solidFill>
              </a:rPr>
              <a:t>Frustration</a:t>
            </a:r>
          </a:p>
          <a:p>
            <a:r>
              <a:rPr lang="en-US" altLang="zh-CN" sz="1200" b="1" dirty="0">
                <a:solidFill>
                  <a:schemeClr val="bg1"/>
                </a:solidFill>
              </a:rPr>
              <a:t>· </a:t>
            </a:r>
            <a:r>
              <a:rPr lang="en-US" altLang="zh-CN" sz="1200" dirty="0">
                <a:solidFill>
                  <a:schemeClr val="bg1"/>
                </a:solidFill>
              </a:rPr>
              <a:t>He has a big apartment and doesn't have time to clean it.</a:t>
            </a:r>
          </a:p>
          <a:p>
            <a:r>
              <a:rPr lang="en-US" altLang="zh-CN" sz="1200" b="1" dirty="0">
                <a:solidFill>
                  <a:schemeClr val="bg1"/>
                </a:solidFill>
              </a:rPr>
              <a:t>· </a:t>
            </a:r>
            <a:r>
              <a:rPr lang="en-US" altLang="zh-CN" sz="1200" dirty="0">
                <a:solidFill>
                  <a:schemeClr val="bg1"/>
                </a:solidFill>
              </a:rPr>
              <a:t>No time to take the suit to dry cleaning</a:t>
            </a:r>
          </a:p>
          <a:p>
            <a:endParaRPr lang="en-US" altLang="zh-CN" sz="1200" dirty="0">
              <a:solidFill>
                <a:schemeClr val="bg1"/>
              </a:solidFill>
              <a:latin typeface="Times New Roman" panose="02020603050405020304" pitchFamily="18" charset="0"/>
              <a:cs typeface="Times New Roman" panose="02020603050405020304" pitchFamily="18" charset="0"/>
            </a:endParaRPr>
          </a:p>
          <a:p>
            <a:r>
              <a:rPr lang="en-US" altLang="zh-CN" b="1" dirty="0">
                <a:solidFill>
                  <a:schemeClr val="bg1"/>
                </a:solidFill>
              </a:rPr>
              <a:t>Goals</a:t>
            </a:r>
          </a:p>
          <a:p>
            <a:r>
              <a:rPr lang="en-US" altLang="zh-CN" sz="1200" b="1" dirty="0">
                <a:solidFill>
                  <a:schemeClr val="bg1"/>
                </a:solidFill>
              </a:rPr>
              <a:t>· </a:t>
            </a:r>
            <a:r>
              <a:rPr lang="en-US" altLang="zh-CN" sz="1200" dirty="0">
                <a:solidFill>
                  <a:schemeClr val="bg1"/>
                </a:solidFill>
              </a:rPr>
              <a:t>Need cleaning service</a:t>
            </a:r>
          </a:p>
          <a:p>
            <a:r>
              <a:rPr lang="en-US" altLang="zh-CN" sz="1200" b="1" dirty="0">
                <a:solidFill>
                  <a:schemeClr val="bg1"/>
                </a:solidFill>
              </a:rPr>
              <a:t>· </a:t>
            </a:r>
            <a:r>
              <a:rPr lang="en-US" altLang="zh-CN" sz="1200" dirty="0">
                <a:solidFill>
                  <a:schemeClr val="bg1"/>
                </a:solidFill>
              </a:rPr>
              <a:t>Need to take the suit to dry cleaning</a:t>
            </a:r>
          </a:p>
          <a:p>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69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3"/>
          <p:cNvSpPr txBox="1">
            <a:spLocks noGrp="1"/>
          </p:cNvSpPr>
          <p:nvPr>
            <p:ph type="title"/>
          </p:nvPr>
        </p:nvSpPr>
        <p:spPr>
          <a:xfrm>
            <a:off x="403008" y="223458"/>
            <a:ext cx="77040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 </a:t>
            </a:r>
            <a:r>
              <a:rPr lang="en" b="0" dirty="0">
                <a:solidFill>
                  <a:schemeClr val="dk2"/>
                </a:solidFill>
              </a:rPr>
              <a:t>2</a:t>
            </a:r>
            <a:endParaRPr b="0" dirty="0">
              <a:solidFill>
                <a:schemeClr val="dk2"/>
              </a:solidFill>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E711FA09-B619-4464-6601-E9A14E65B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461" y="223458"/>
            <a:ext cx="2372547" cy="1581698"/>
          </a:xfrm>
          <a:prstGeom prst="rect">
            <a:avLst/>
          </a:prstGeom>
        </p:spPr>
      </p:pic>
      <p:sp>
        <p:nvSpPr>
          <p:cNvPr id="3" name="文本框 2">
            <a:extLst>
              <a:ext uri="{FF2B5EF4-FFF2-40B4-BE49-F238E27FC236}">
                <a16:creationId xmlns:a16="http://schemas.microsoft.com/office/drawing/2014/main" id="{4D4320FF-E840-1AC0-D1E5-86249DC3E3DE}"/>
              </a:ext>
            </a:extLst>
          </p:cNvPr>
          <p:cNvSpPr txBox="1"/>
          <p:nvPr/>
        </p:nvSpPr>
        <p:spPr>
          <a:xfrm>
            <a:off x="403008" y="881826"/>
            <a:ext cx="4949505" cy="1846659"/>
          </a:xfrm>
          <a:prstGeom prst="rect">
            <a:avLst/>
          </a:prstGeom>
          <a:noFill/>
        </p:spPr>
        <p:txBody>
          <a:bodyPr wrap="square" rtlCol="0">
            <a:spAutoFit/>
          </a:bodyPr>
          <a:lstStyle/>
          <a:p>
            <a:r>
              <a:rPr lang="en-US" altLang="zh-CN" b="1" dirty="0">
                <a:solidFill>
                  <a:schemeClr val="bg1"/>
                </a:solidFill>
              </a:rPr>
              <a:t>Demographics</a:t>
            </a:r>
            <a:endParaRPr lang="en-US" altLang="zh-CN" sz="1400" b="1" dirty="0">
              <a:solidFill>
                <a:schemeClr val="bg1"/>
              </a:solidFill>
            </a:endParaRPr>
          </a:p>
          <a:p>
            <a:r>
              <a:rPr lang="en-US" altLang="zh-CN" sz="1400" dirty="0">
                <a:solidFill>
                  <a:schemeClr val="bg1"/>
                </a:solidFill>
              </a:rPr>
              <a:t>Name: Anna</a:t>
            </a:r>
          </a:p>
          <a:p>
            <a:r>
              <a:rPr lang="en-US" altLang="zh-CN" sz="1400" dirty="0">
                <a:solidFill>
                  <a:schemeClr val="bg1"/>
                </a:solidFill>
              </a:rPr>
              <a:t>Age: 32</a:t>
            </a:r>
          </a:p>
          <a:p>
            <a:r>
              <a:rPr lang="en-US" altLang="zh-CN" sz="1400" dirty="0">
                <a:solidFill>
                  <a:schemeClr val="bg1"/>
                </a:solidFill>
              </a:rPr>
              <a:t>Location: New Jersey, NY</a:t>
            </a:r>
          </a:p>
          <a:p>
            <a:r>
              <a:rPr lang="en-US" altLang="zh-CN" sz="1400" dirty="0">
                <a:solidFill>
                  <a:schemeClr val="bg1"/>
                </a:solidFill>
              </a:rPr>
              <a:t>Job: Full time housewife </a:t>
            </a:r>
          </a:p>
          <a:p>
            <a:r>
              <a:rPr lang="en-US" altLang="zh-CN" sz="1400" dirty="0">
                <a:solidFill>
                  <a:schemeClr val="bg1"/>
                </a:solidFill>
              </a:rPr>
              <a:t>Salary: $0/year</a:t>
            </a:r>
          </a:p>
          <a:p>
            <a:r>
              <a:rPr lang="en-US" altLang="zh-CN" sz="1400" dirty="0">
                <a:solidFill>
                  <a:schemeClr val="bg1"/>
                </a:solidFill>
              </a:rPr>
              <a:t>Family: Lives with her husband and has three children</a:t>
            </a:r>
            <a:endParaRPr lang="en-US" altLang="zh-CN" sz="1200" dirty="0">
              <a:solidFill>
                <a:schemeClr val="bg1"/>
              </a:solidFill>
            </a:endParaRPr>
          </a:p>
          <a:p>
            <a:endParaRPr lang="zh-CN" altLang="en-US" sz="1200" dirty="0"/>
          </a:p>
        </p:txBody>
      </p:sp>
      <p:sp>
        <p:nvSpPr>
          <p:cNvPr id="4" name="文本框 3">
            <a:extLst>
              <a:ext uri="{FF2B5EF4-FFF2-40B4-BE49-F238E27FC236}">
                <a16:creationId xmlns:a16="http://schemas.microsoft.com/office/drawing/2014/main" id="{BCB279C6-137F-02E8-CD70-5F511E1B8F36}"/>
              </a:ext>
            </a:extLst>
          </p:cNvPr>
          <p:cNvSpPr txBox="1"/>
          <p:nvPr/>
        </p:nvSpPr>
        <p:spPr>
          <a:xfrm>
            <a:off x="403008" y="2571750"/>
            <a:ext cx="7820608" cy="677108"/>
          </a:xfrm>
          <a:prstGeom prst="rect">
            <a:avLst/>
          </a:prstGeom>
          <a:noFill/>
        </p:spPr>
        <p:txBody>
          <a:bodyPr wrap="square" rtlCol="0">
            <a:spAutoFit/>
          </a:bodyPr>
          <a:lstStyle/>
          <a:p>
            <a:r>
              <a:rPr lang="en-US" altLang="zh-CN" b="1" dirty="0">
                <a:solidFill>
                  <a:schemeClr val="bg1"/>
                </a:solidFill>
              </a:rPr>
              <a:t>Profile</a:t>
            </a:r>
          </a:p>
          <a:p>
            <a:r>
              <a:rPr lang="en-US" altLang="zh-CN" sz="1200" dirty="0">
                <a:solidFill>
                  <a:schemeClr val="bg1"/>
                </a:solidFill>
                <a:latin typeface="+mj-lt"/>
                <a:cs typeface="Times New Roman" panose="02020603050405020304" pitchFamily="18" charset="0"/>
              </a:rPr>
              <a:t>She lives in a house with his family. Every day, she cooks for her three children and her husband and cleans the house. Occasionally the yard needs to be cleaned.</a:t>
            </a:r>
            <a:endParaRPr lang="zh-CN" altLang="en-US" sz="1200" dirty="0">
              <a:solidFill>
                <a:schemeClr val="bg1"/>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AD948D32-2F5C-A09D-D087-E3311D98FB5B}"/>
              </a:ext>
            </a:extLst>
          </p:cNvPr>
          <p:cNvSpPr txBox="1"/>
          <p:nvPr/>
        </p:nvSpPr>
        <p:spPr>
          <a:xfrm>
            <a:off x="2402865" y="3242634"/>
            <a:ext cx="7689597" cy="1631216"/>
          </a:xfrm>
          <a:prstGeom prst="rect">
            <a:avLst/>
          </a:prstGeom>
          <a:noFill/>
        </p:spPr>
        <p:txBody>
          <a:bodyPr wrap="square" rtlCol="0">
            <a:spAutoFit/>
          </a:bodyPr>
          <a:lstStyle/>
          <a:p>
            <a:r>
              <a:rPr lang="en-US" altLang="zh-CN" b="1" dirty="0">
                <a:solidFill>
                  <a:schemeClr val="bg1"/>
                </a:solidFill>
              </a:rPr>
              <a:t>Frustration</a:t>
            </a:r>
          </a:p>
          <a:p>
            <a:r>
              <a:rPr lang="en-US" altLang="zh-CN" sz="1200" b="1" dirty="0">
                <a:solidFill>
                  <a:schemeClr val="bg1"/>
                </a:solidFill>
              </a:rPr>
              <a:t>· </a:t>
            </a:r>
            <a:r>
              <a:rPr lang="en-US" altLang="zh-CN" sz="1200" dirty="0">
                <a:solidFill>
                  <a:schemeClr val="bg1"/>
                </a:solidFill>
              </a:rPr>
              <a:t>The house is too big, it's tiring to clean it every time.</a:t>
            </a:r>
          </a:p>
          <a:p>
            <a:r>
              <a:rPr lang="en-US" altLang="zh-CN" sz="1200" b="1" dirty="0">
                <a:solidFill>
                  <a:schemeClr val="bg1"/>
                </a:solidFill>
              </a:rPr>
              <a:t>· </a:t>
            </a:r>
            <a:r>
              <a:rPr lang="en-US" altLang="zh-CN" sz="1200" dirty="0">
                <a:solidFill>
                  <a:schemeClr val="bg1"/>
                </a:solidFill>
              </a:rPr>
              <a:t>When cleaning the garden, the tools are too heavy for her to clean</a:t>
            </a:r>
          </a:p>
          <a:p>
            <a:r>
              <a:rPr lang="en-US" altLang="zh-CN" sz="1200" dirty="0">
                <a:solidFill>
                  <a:schemeClr val="bg1"/>
                </a:solidFill>
              </a:rPr>
              <a:t>· Cleaning takes too much time every time and needs some time to do her own interests</a:t>
            </a:r>
          </a:p>
          <a:p>
            <a:endParaRPr lang="en-US" altLang="zh-CN" sz="1200" dirty="0">
              <a:solidFill>
                <a:schemeClr val="bg1"/>
              </a:solidFill>
              <a:latin typeface="Times New Roman" panose="02020603050405020304" pitchFamily="18" charset="0"/>
              <a:cs typeface="Times New Roman" panose="02020603050405020304" pitchFamily="18" charset="0"/>
            </a:endParaRPr>
          </a:p>
          <a:p>
            <a:r>
              <a:rPr lang="en-US" altLang="zh-CN" b="1" dirty="0">
                <a:solidFill>
                  <a:schemeClr val="bg1"/>
                </a:solidFill>
              </a:rPr>
              <a:t>Goals</a:t>
            </a:r>
          </a:p>
          <a:p>
            <a:r>
              <a:rPr lang="en-US" altLang="zh-CN" sz="1200" b="1" dirty="0">
                <a:solidFill>
                  <a:schemeClr val="bg1"/>
                </a:solidFill>
              </a:rPr>
              <a:t>· </a:t>
            </a:r>
            <a:r>
              <a:rPr lang="en-US" altLang="zh-CN" sz="1200" dirty="0">
                <a:solidFill>
                  <a:schemeClr val="bg1"/>
                </a:solidFill>
              </a:rPr>
              <a:t>Cleaning services are needed to clean part of the home </a:t>
            </a:r>
          </a:p>
          <a:p>
            <a:r>
              <a:rPr lang="en-US" altLang="zh-CN" sz="1200" b="1" dirty="0">
                <a:solidFill>
                  <a:schemeClr val="bg1"/>
                </a:solidFill>
              </a:rPr>
              <a:t>· </a:t>
            </a:r>
            <a:r>
              <a:rPr lang="en-US" altLang="zh-CN" sz="1200" dirty="0">
                <a:solidFill>
                  <a:schemeClr val="bg1"/>
                </a:solidFill>
              </a:rPr>
              <a:t>Need to clean the weeds and water the garden</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3488"/>
      </p:ext>
    </p:extLst>
  </p:cSld>
  <p:clrMapOvr>
    <a:masterClrMapping/>
  </p:clrMapOvr>
</p:sld>
</file>

<file path=ppt/theme/theme1.xml><?xml version="1.0" encoding="utf-8"?>
<a:theme xmlns:a="http://schemas.openxmlformats.org/drawingml/2006/main" name="Structures base template">
  <a:themeElements>
    <a:clrScheme name="Simple Light">
      <a:dk1>
        <a:srgbClr val="191919"/>
      </a:dk1>
      <a:lt1>
        <a:srgbClr val="FFFFFF"/>
      </a:lt1>
      <a:dk2>
        <a:srgbClr val="D0E1A3"/>
      </a:dk2>
      <a:lt2>
        <a:srgbClr val="53C3EC"/>
      </a:lt2>
      <a:accent1>
        <a:srgbClr val="5C9CD5"/>
      </a:accent1>
      <a:accent2>
        <a:srgbClr val="6E66A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TotalTime>
  <Words>712</Words>
  <Application>Microsoft Office PowerPoint</Application>
  <PresentationFormat>全屏显示(16:9)</PresentationFormat>
  <Paragraphs>141</Paragraphs>
  <Slides>34</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Lato</vt:lpstr>
      <vt:lpstr>Roboto Condensed Light</vt:lpstr>
      <vt:lpstr>Times New Roman</vt:lpstr>
      <vt:lpstr>-apple-system</vt:lpstr>
      <vt:lpstr>Montserrat ExtraBold</vt:lpstr>
      <vt:lpstr>Montserrat Medium</vt:lpstr>
      <vt:lpstr>Montserrat Light</vt:lpstr>
      <vt:lpstr>Arial</vt:lpstr>
      <vt:lpstr>Montserrat</vt:lpstr>
      <vt:lpstr>Montserrat Black</vt:lpstr>
      <vt:lpstr>Staatliches</vt:lpstr>
      <vt:lpstr>Structures base template</vt:lpstr>
      <vt:lpstr>CleanHome</vt:lpstr>
      <vt:lpstr>Improvements made from feedback</vt:lpstr>
      <vt:lpstr>List</vt:lpstr>
      <vt:lpstr>OUR TEAM</vt:lpstr>
      <vt:lpstr>INTRODUCTION</vt:lpstr>
      <vt:lpstr>Problem Statement</vt:lpstr>
      <vt:lpstr>PowerPoint 演示文稿</vt:lpstr>
      <vt:lpstr>Persona 1</vt:lpstr>
      <vt:lpstr>Persona 2</vt:lpstr>
      <vt:lpstr>Persona 3</vt:lpstr>
      <vt:lpstr>Login page</vt:lpstr>
      <vt:lpstr>Home page</vt:lpstr>
      <vt:lpstr>Profile page</vt:lpstr>
      <vt:lpstr>Technology Tools</vt:lpstr>
      <vt:lpstr>ML-NLTK (Natural Language Toolkit)</vt:lpstr>
      <vt:lpstr>ML-NLTK (Natural Language Toolkit)</vt:lpstr>
      <vt:lpstr>ML-NLTK (Natural Language Toolkit)</vt:lpstr>
      <vt:lpstr>Conceptual Diagram</vt:lpstr>
      <vt:lpstr>Sequence Diagram</vt:lpstr>
      <vt:lpstr>Class Diagram</vt:lpstr>
      <vt:lpstr>Use Case Diagram</vt:lpstr>
      <vt:lpstr>Sprint 1 Recap</vt:lpstr>
      <vt:lpstr>Sprint 2 backlog</vt:lpstr>
      <vt:lpstr>User Stories</vt:lpstr>
      <vt:lpstr>Acceptance Criteria</vt:lpstr>
      <vt:lpstr>Test Case</vt:lpstr>
      <vt:lpstr>PowerPoint 演示文稿</vt:lpstr>
      <vt:lpstr>Sprint 2 Burndown Charts </vt:lpstr>
      <vt:lpstr>Program Completion </vt:lpstr>
      <vt:lpstr>What went well?</vt:lpstr>
      <vt:lpstr>what need to improved?</vt:lpstr>
      <vt:lpstr>App screenshots</vt:lpstr>
      <vt:lpstr>API screenshots</vt:lpstr>
      <vt:lpstr>Github: https://github.com/htmw/2023S-bzhang/wiki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CleanHome</dc:title>
  <cp:lastModifiedBy>Zhang Boyi</cp:lastModifiedBy>
  <cp:revision>16</cp:revision>
  <dcterms:modified xsi:type="dcterms:W3CDTF">2023-05-03T06:12:00Z</dcterms:modified>
</cp:coreProperties>
</file>